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3" r:id="rId3"/>
    <p:sldId id="284" r:id="rId5"/>
    <p:sldId id="256" r:id="rId6"/>
    <p:sldId id="275" r:id="rId7"/>
    <p:sldId id="258" r:id="rId8"/>
    <p:sldId id="257" r:id="rId9"/>
    <p:sldId id="259" r:id="rId10"/>
    <p:sldId id="262" r:id="rId11"/>
    <p:sldId id="266" r:id="rId12"/>
    <p:sldId id="267" r:id="rId13"/>
    <p:sldId id="261" r:id="rId14"/>
    <p:sldId id="281" r:id="rId15"/>
    <p:sldId id="264" r:id="rId16"/>
    <p:sldId id="265" r:id="rId17"/>
    <p:sldId id="285" r:id="rId18"/>
    <p:sldId id="290" r:id="rId19"/>
    <p:sldId id="276" r:id="rId20"/>
    <p:sldId id="270" r:id="rId21"/>
    <p:sldId id="273" r:id="rId22"/>
    <p:sldId id="318" r:id="rId23"/>
    <p:sldId id="313" r:id="rId24"/>
    <p:sldId id="319" r:id="rId25"/>
    <p:sldId id="320" r:id="rId26"/>
    <p:sldId id="321" r:id="rId27"/>
    <p:sldId id="322" r:id="rId28"/>
    <p:sldId id="314" r:id="rId29"/>
    <p:sldId id="315" r:id="rId30"/>
    <p:sldId id="277" r:id="rId31"/>
    <p:sldId id="271" r:id="rId32"/>
    <p:sldId id="325" r:id="rId33"/>
    <p:sldId id="323" r:id="rId34"/>
    <p:sldId id="324" r:id="rId35"/>
    <p:sldId id="278" r:id="rId36"/>
    <p:sldId id="272" r:id="rId37"/>
    <p:sldId id="279" r:id="rId38"/>
    <p:sldId id="274" r:id="rId39"/>
    <p:sldId id="280" r:id="rId40"/>
    <p:sldId id="291" r:id="rId41"/>
    <p:sldId id="289" r:id="rId42"/>
    <p:sldId id="316" r:id="rId43"/>
    <p:sldId id="286" r:id="rId44"/>
    <p:sldId id="317" r:id="rId45"/>
    <p:sldId id="288" r:id="rId4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C000F8-565F-47C8-934D-04C4161F3991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B35DC22E-F108-4B3B-9710-DB9DE75343E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工程能力</a:t>
          </a:r>
          <a:endParaRPr lang="zh-CN" altLang="en-US"/>
        </a:p>
      </dgm:t>
    </dgm:pt>
    <dgm:pt modelId="{EBB93E41-453D-43F8-A2E3-A239D5DD76EF}" cxnId="{B4D7F8E4-632C-462C-AA43-F75F6AFA14ED}" type="parTrans">
      <dgm:prSet/>
      <dgm:spPr/>
      <dgm:t>
        <a:bodyPr/>
        <a:p>
          <a:endParaRPr lang="zh-CN" altLang="en-US"/>
        </a:p>
      </dgm:t>
    </dgm:pt>
    <dgm:pt modelId="{AE268020-85A8-42C2-B5CC-9F1AA3B5FF0D}" cxnId="{B4D7F8E4-632C-462C-AA43-F75F6AFA14ED}" type="sibTrans">
      <dgm:prSet/>
      <dgm:spPr/>
      <dgm:t>
        <a:bodyPr/>
        <a:p>
          <a:endParaRPr lang="zh-CN" altLang="en-US"/>
        </a:p>
      </dgm:t>
    </dgm:pt>
    <dgm:pt modelId="{23131DDC-A01B-4344-BF1A-BB816EB5AC7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算法能力</a:t>
          </a:r>
          <a:endParaRPr lang="zh-CN" altLang="en-US"/>
        </a:p>
      </dgm:t>
    </dgm:pt>
    <dgm:pt modelId="{12FEF91F-8EE0-4AC9-A4D2-80055CFE585C}" cxnId="{3D88943A-3542-4FFF-B27C-08BE82034561}" type="parTrans">
      <dgm:prSet/>
      <dgm:spPr/>
      <dgm:t>
        <a:bodyPr/>
        <a:p>
          <a:endParaRPr lang="zh-CN" altLang="en-US"/>
        </a:p>
      </dgm:t>
    </dgm:pt>
    <dgm:pt modelId="{185FD9E9-AAAD-4507-8496-8C5AE802B8F3}" cxnId="{3D88943A-3542-4FFF-B27C-08BE82034561}" type="sibTrans">
      <dgm:prSet/>
      <dgm:spPr/>
      <dgm:t>
        <a:bodyPr/>
        <a:p>
          <a:endParaRPr lang="zh-CN" altLang="en-US"/>
        </a:p>
      </dgm:t>
    </dgm:pt>
    <dgm:pt modelId="{AAD6C221-DD80-42A7-ADB3-2F6C0D7FA11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业务理解</a:t>
          </a:r>
          <a:endParaRPr lang="zh-CN" altLang="en-US"/>
        </a:p>
      </dgm:t>
    </dgm:pt>
    <dgm:pt modelId="{358DB283-DA3B-40D5-83BA-EEE6A1F7F1AB}" cxnId="{286D35D2-CA79-47B1-B2FC-2195918CF5D6}" type="parTrans">
      <dgm:prSet/>
      <dgm:spPr/>
      <dgm:t>
        <a:bodyPr/>
        <a:p>
          <a:endParaRPr lang="zh-CN" altLang="en-US"/>
        </a:p>
      </dgm:t>
    </dgm:pt>
    <dgm:pt modelId="{D69A2F7E-A0DD-4385-AB14-80EBD0482338}" cxnId="{286D35D2-CA79-47B1-B2FC-2195918CF5D6}" type="sibTrans">
      <dgm:prSet/>
      <dgm:spPr/>
      <dgm:t>
        <a:bodyPr/>
        <a:p>
          <a:endParaRPr lang="zh-CN" altLang="en-US"/>
        </a:p>
      </dgm:t>
    </dgm:pt>
    <dgm:pt modelId="{A944CCA1-9FB5-4093-86A8-89045A44E778}" type="pres">
      <dgm:prSet presAssocID="{ACC000F8-565F-47C8-934D-04C4161F3991}" presName="Name0" presStyleCnt="0">
        <dgm:presLayoutVars>
          <dgm:dir/>
          <dgm:resizeHandles val="exact"/>
        </dgm:presLayoutVars>
      </dgm:prSet>
      <dgm:spPr/>
    </dgm:pt>
    <dgm:pt modelId="{8A0A2265-FBC1-4B12-98E0-7D91387047CB}" type="pres">
      <dgm:prSet presAssocID="{B35DC22E-F108-4B3B-9710-DB9DE75343ED}" presName="node" presStyleLbl="node1" presStyleIdx="0" presStyleCnt="3">
        <dgm:presLayoutVars>
          <dgm:bulletEnabled val="1"/>
        </dgm:presLayoutVars>
      </dgm:prSet>
      <dgm:spPr/>
    </dgm:pt>
    <dgm:pt modelId="{0EBC7ECC-B294-4427-ABE7-478E5559C6EE}" type="pres">
      <dgm:prSet presAssocID="{AE268020-85A8-42C2-B5CC-9F1AA3B5FF0D}" presName="sibTrans" presStyleCnt="0"/>
      <dgm:spPr/>
    </dgm:pt>
    <dgm:pt modelId="{5CD5B18C-5B5C-41F1-969F-468111D317DF}" type="pres">
      <dgm:prSet presAssocID="{23131DDC-A01B-4344-BF1A-BB816EB5AC77}" presName="node" presStyleLbl="node1" presStyleIdx="1" presStyleCnt="3">
        <dgm:presLayoutVars>
          <dgm:bulletEnabled val="1"/>
        </dgm:presLayoutVars>
      </dgm:prSet>
      <dgm:spPr/>
    </dgm:pt>
    <dgm:pt modelId="{2D730973-E442-4361-B2A7-2FE0B894A1F4}" type="pres">
      <dgm:prSet presAssocID="{185FD9E9-AAAD-4507-8496-8C5AE802B8F3}" presName="sibTrans" presStyleCnt="0"/>
      <dgm:spPr/>
    </dgm:pt>
    <dgm:pt modelId="{52D58EB8-4BA0-4252-B53D-2EF30D5347E3}" type="pres">
      <dgm:prSet presAssocID="{AAD6C221-DD80-42A7-ADB3-2F6C0D7FA118}" presName="node" presStyleLbl="node1" presStyleIdx="2" presStyleCnt="3">
        <dgm:presLayoutVars>
          <dgm:bulletEnabled val="1"/>
        </dgm:presLayoutVars>
      </dgm:prSet>
      <dgm:spPr/>
    </dgm:pt>
  </dgm:ptLst>
  <dgm:cxnLst>
    <dgm:cxn modelId="{B4D7F8E4-632C-462C-AA43-F75F6AFA14ED}" srcId="{ACC000F8-565F-47C8-934D-04C4161F3991}" destId="{B35DC22E-F108-4B3B-9710-DB9DE75343ED}" srcOrd="0" destOrd="0" parTransId="{EBB93E41-453D-43F8-A2E3-A239D5DD76EF}" sibTransId="{AE268020-85A8-42C2-B5CC-9F1AA3B5FF0D}"/>
    <dgm:cxn modelId="{3D88943A-3542-4FFF-B27C-08BE82034561}" srcId="{ACC000F8-565F-47C8-934D-04C4161F3991}" destId="{23131DDC-A01B-4344-BF1A-BB816EB5AC77}" srcOrd="1" destOrd="0" parTransId="{12FEF91F-8EE0-4AC9-A4D2-80055CFE585C}" sibTransId="{185FD9E9-AAAD-4507-8496-8C5AE802B8F3}"/>
    <dgm:cxn modelId="{286D35D2-CA79-47B1-B2FC-2195918CF5D6}" srcId="{ACC000F8-565F-47C8-934D-04C4161F3991}" destId="{AAD6C221-DD80-42A7-ADB3-2F6C0D7FA118}" srcOrd="2" destOrd="0" parTransId="{358DB283-DA3B-40D5-83BA-EEE6A1F7F1AB}" sibTransId="{D69A2F7E-A0DD-4385-AB14-80EBD0482338}"/>
    <dgm:cxn modelId="{526C0B85-A35B-4BF7-BFAD-461D27D9AE2C}" type="presOf" srcId="{ACC000F8-565F-47C8-934D-04C4161F3991}" destId="{A944CCA1-9FB5-4093-86A8-89045A44E778}" srcOrd="0" destOrd="0" presId="urn:microsoft.com/office/officeart/2005/8/layout/hList6"/>
    <dgm:cxn modelId="{0879317F-69EA-42F2-A1F7-E46A4D6A2B40}" type="presParOf" srcId="{A944CCA1-9FB5-4093-86A8-89045A44E778}" destId="{8A0A2265-FBC1-4B12-98E0-7D91387047CB}" srcOrd="0" destOrd="0" presId="urn:microsoft.com/office/officeart/2005/8/layout/hList6"/>
    <dgm:cxn modelId="{2D503390-E206-4A6D-81B6-B3B99E7D1E22}" type="presOf" srcId="{B35DC22E-F108-4B3B-9710-DB9DE75343ED}" destId="{8A0A2265-FBC1-4B12-98E0-7D91387047CB}" srcOrd="0" destOrd="0" presId="urn:microsoft.com/office/officeart/2005/8/layout/hList6"/>
    <dgm:cxn modelId="{80DBB4E5-C3A2-4B5B-8CB0-91B0AE299576}" type="presParOf" srcId="{A944CCA1-9FB5-4093-86A8-89045A44E778}" destId="{0EBC7ECC-B294-4427-ABE7-478E5559C6EE}" srcOrd="1" destOrd="0" presId="urn:microsoft.com/office/officeart/2005/8/layout/hList6"/>
    <dgm:cxn modelId="{FF406F56-A0C3-40F6-BE65-3CAB6469637D}" type="presParOf" srcId="{A944CCA1-9FB5-4093-86A8-89045A44E778}" destId="{5CD5B18C-5B5C-41F1-969F-468111D317DF}" srcOrd="2" destOrd="0" presId="urn:microsoft.com/office/officeart/2005/8/layout/hList6"/>
    <dgm:cxn modelId="{F74628E1-FE18-4E4D-AF7E-79E98CFEFFCB}" type="presOf" srcId="{23131DDC-A01B-4344-BF1A-BB816EB5AC77}" destId="{5CD5B18C-5B5C-41F1-969F-468111D317DF}" srcOrd="0" destOrd="0" presId="urn:microsoft.com/office/officeart/2005/8/layout/hList6"/>
    <dgm:cxn modelId="{F38BB0C9-754C-4851-876D-A2BBBD7F36FC}" type="presParOf" srcId="{A944CCA1-9FB5-4093-86A8-89045A44E778}" destId="{2D730973-E442-4361-B2A7-2FE0B894A1F4}" srcOrd="3" destOrd="0" presId="urn:microsoft.com/office/officeart/2005/8/layout/hList6"/>
    <dgm:cxn modelId="{D3055F1D-F3ED-4FA0-BB99-705B4E69D578}" type="presParOf" srcId="{A944CCA1-9FB5-4093-86A8-89045A44E778}" destId="{52D58EB8-4BA0-4252-B53D-2EF30D5347E3}" srcOrd="4" destOrd="0" presId="urn:microsoft.com/office/officeart/2005/8/layout/hList6"/>
    <dgm:cxn modelId="{524FB13D-37E1-40CF-B091-69435F17BC79}" type="presOf" srcId="{AAD6C221-DD80-42A7-ADB3-2F6C0D7FA118}" destId="{52D58EB8-4BA0-4252-B53D-2EF30D5347E3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04075" cy="3788410"/>
        <a:chOff x="0" y="0"/>
        <a:chExt cx="7204075" cy="3788410"/>
      </a:xfrm>
    </dsp:grpSpPr>
    <dsp:sp modelId="{8A0A2265-FBC1-4B12-98E0-7D91387047CB}">
      <dsp:nvSpPr>
        <dsp:cNvPr id="3" name="流程图: 手动操作 2"/>
        <dsp:cNvSpPr/>
      </dsp:nvSpPr>
      <dsp:spPr bwMode="white">
        <a:xfrm rot="-5400000">
          <a:off x="-750701" y="750701"/>
          <a:ext cx="3788410" cy="2287008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381000" tIns="0" rIns="381000" bIns="0" anchor="ctr"/>
        <a:lstStyle>
          <a:lvl1pPr algn="ctr">
            <a:defRPr sz="60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工程能力</a:t>
          </a:r>
          <a:endParaRPr lang="zh-CN" altLang="en-US"/>
        </a:p>
      </dsp:txBody>
      <dsp:txXfrm rot="-5400000">
        <a:off x="-750701" y="750701"/>
        <a:ext cx="3788410" cy="2287008"/>
      </dsp:txXfrm>
    </dsp:sp>
    <dsp:sp modelId="{5CD5B18C-5B5C-41F1-969F-468111D317DF}">
      <dsp:nvSpPr>
        <dsp:cNvPr id="4" name="流程图: 手动操作 3"/>
        <dsp:cNvSpPr/>
      </dsp:nvSpPr>
      <dsp:spPr bwMode="white">
        <a:xfrm rot="-5400000">
          <a:off x="1707833" y="750701"/>
          <a:ext cx="3788410" cy="2287008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381000" tIns="0" rIns="381000" bIns="0" anchor="ctr"/>
        <a:lstStyle>
          <a:lvl1pPr algn="ctr">
            <a:defRPr sz="60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算法能力</a:t>
          </a:r>
          <a:endParaRPr lang="zh-CN" altLang="en-US"/>
        </a:p>
      </dsp:txBody>
      <dsp:txXfrm rot="-5400000">
        <a:off x="1707833" y="750701"/>
        <a:ext cx="3788410" cy="2287008"/>
      </dsp:txXfrm>
    </dsp:sp>
    <dsp:sp modelId="{52D58EB8-4BA0-4252-B53D-2EF30D5347E3}">
      <dsp:nvSpPr>
        <dsp:cNvPr id="5" name="流程图: 手动操作 4"/>
        <dsp:cNvSpPr/>
      </dsp:nvSpPr>
      <dsp:spPr bwMode="white">
        <a:xfrm rot="-5400000">
          <a:off x="4166366" y="750701"/>
          <a:ext cx="3788410" cy="2287008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381000" tIns="0" rIns="381000" bIns="0" anchor="ctr"/>
        <a:lstStyle>
          <a:lvl1pPr algn="ctr">
            <a:defRPr sz="60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业务理解</a:t>
          </a:r>
          <a:endParaRPr lang="zh-CN" altLang="en-US"/>
        </a:p>
      </dsp:txBody>
      <dsp:txXfrm rot="-5400000">
        <a:off x="4166366" y="750701"/>
        <a:ext cx="3788410" cy="228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36867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*</a:t>
            </a:r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36867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*</a:t>
            </a:r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36867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*</a:t>
            </a:r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36867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*</a:t>
            </a:r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36867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*</a:t>
            </a:r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1" Type="http://schemas.openxmlformats.org/officeDocument/2006/relationships/tags" Target="../tags/tag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21"/>
          <p:cNvSpPr txBox="1"/>
          <p:nvPr/>
        </p:nvSpPr>
        <p:spPr>
          <a:xfrm>
            <a:off x="6859588" y="3613150"/>
            <a:ext cx="5602287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Fresh business general template</a:t>
            </a:r>
            <a:endParaRPr lang="en-US" altLang="zh-CN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Applicable to enterprise introduction, summary report, sales marketing, chart dataa</a:t>
            </a:r>
            <a:endParaRPr lang="zh-CN" altLang="en-US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2" name="矩形 14"/>
          <p:cNvSpPr/>
          <p:nvPr/>
        </p:nvSpPr>
        <p:spPr>
          <a:xfrm>
            <a:off x="6859588" y="2989263"/>
            <a:ext cx="342423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en-US" altLang="zh-CN" sz="20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Please add the title here</a:t>
            </a:r>
            <a:endParaRPr lang="en-US" altLang="zh-CN" sz="20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3" name="TextBox 76"/>
          <p:cNvSpPr txBox="1"/>
          <p:nvPr/>
        </p:nvSpPr>
        <p:spPr>
          <a:xfrm>
            <a:off x="6859588" y="2343150"/>
            <a:ext cx="40481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en-US" altLang="zh-CN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1.2 </a:t>
            </a:r>
            <a:r>
              <a:rPr lang="zh-CN" altLang="en-US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实习工作总结</a:t>
            </a:r>
            <a:endParaRPr lang="zh-CN" altLang="en-US" sz="3600" b="1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142" name="任意多边形: 形状 7"/>
          <p:cNvSpPr/>
          <p:nvPr>
            <p:custDataLst>
              <p:tags r:id="rId1"/>
            </p:custDataLst>
          </p:nvPr>
        </p:nvSpPr>
        <p:spPr>
          <a:xfrm>
            <a:off x="0" y="0"/>
            <a:ext cx="5387975" cy="6814185"/>
          </a:xfrm>
          <a:custGeom>
            <a:avLst/>
            <a:gdLst>
              <a:gd name="connsiteX0" fmla="*/ 3206967 w 5638801"/>
              <a:gd name="connsiteY0" fmla="*/ 6763322 h 6858000"/>
              <a:gd name="connsiteX1" fmla="*/ 3200267 w 5638801"/>
              <a:gd name="connsiteY1" fmla="*/ 6772669 h 6858000"/>
              <a:gd name="connsiteX2" fmla="*/ 3213668 w 5638801"/>
              <a:gd name="connsiteY2" fmla="*/ 6784686 h 6858000"/>
              <a:gd name="connsiteX3" fmla="*/ 3220367 w 5638801"/>
              <a:gd name="connsiteY3" fmla="*/ 6772669 h 6858000"/>
              <a:gd name="connsiteX4" fmla="*/ 3206967 w 5638801"/>
              <a:gd name="connsiteY4" fmla="*/ 6763322 h 6858000"/>
              <a:gd name="connsiteX5" fmla="*/ 2976658 w 5638801"/>
              <a:gd name="connsiteY5" fmla="*/ 6593753 h 6858000"/>
              <a:gd name="connsiteX6" fmla="*/ 2996759 w 5638801"/>
              <a:gd name="connsiteY6" fmla="*/ 6593753 h 6858000"/>
              <a:gd name="connsiteX7" fmla="*/ 2995997 w 5638801"/>
              <a:gd name="connsiteY7" fmla="*/ 6595823 h 6858000"/>
              <a:gd name="connsiteX8" fmla="*/ 4093866 w 5638801"/>
              <a:gd name="connsiteY8" fmla="*/ 5828686 h 6858000"/>
              <a:gd name="connsiteX9" fmla="*/ 4067904 w 5638801"/>
              <a:gd name="connsiteY9" fmla="*/ 5838032 h 6858000"/>
              <a:gd name="connsiteX10" fmla="*/ 4075441 w 5638801"/>
              <a:gd name="connsiteY10" fmla="*/ 5858061 h 6858000"/>
              <a:gd name="connsiteX11" fmla="*/ 4103916 w 5638801"/>
              <a:gd name="connsiteY11" fmla="*/ 5852720 h 6858000"/>
              <a:gd name="connsiteX12" fmla="*/ 4093866 w 5638801"/>
              <a:gd name="connsiteY12" fmla="*/ 5828686 h 6858000"/>
              <a:gd name="connsiteX13" fmla="*/ 4883922 w 5638801"/>
              <a:gd name="connsiteY13" fmla="*/ 5793922 h 6858000"/>
              <a:gd name="connsiteX14" fmla="*/ 4883616 w 5638801"/>
              <a:gd name="connsiteY14" fmla="*/ 5797977 h 6858000"/>
              <a:gd name="connsiteX15" fmla="*/ 4884638 w 5638801"/>
              <a:gd name="connsiteY15" fmla="*/ 5810944 h 6858000"/>
              <a:gd name="connsiteX16" fmla="*/ 4881941 w 5638801"/>
              <a:gd name="connsiteY16" fmla="*/ 5812664 h 6858000"/>
              <a:gd name="connsiteX17" fmla="*/ 4872624 w 5638801"/>
              <a:gd name="connsiteY17" fmla="*/ 5805320 h 6858000"/>
              <a:gd name="connsiteX18" fmla="*/ 4872697 w 5638801"/>
              <a:gd name="connsiteY18" fmla="*/ 5800168 h 6858000"/>
              <a:gd name="connsiteX19" fmla="*/ 4883616 w 5638801"/>
              <a:gd name="connsiteY19" fmla="*/ 5793971 h 6858000"/>
              <a:gd name="connsiteX20" fmla="*/ 4080584 w 5638801"/>
              <a:gd name="connsiteY20" fmla="*/ 5664919 h 6858000"/>
              <a:gd name="connsiteX21" fmla="*/ 4046967 w 5638801"/>
              <a:gd name="connsiteY21" fmla="*/ 5741898 h 6858000"/>
              <a:gd name="connsiteX22" fmla="*/ 4052829 w 5638801"/>
              <a:gd name="connsiteY22" fmla="*/ 5763262 h 6858000"/>
              <a:gd name="connsiteX23" fmla="*/ 4093028 w 5638801"/>
              <a:gd name="connsiteY23" fmla="*/ 5732553 h 6858000"/>
              <a:gd name="connsiteX24" fmla="*/ 4118991 w 5638801"/>
              <a:gd name="connsiteY24" fmla="*/ 5720536 h 6858000"/>
              <a:gd name="connsiteX25" fmla="*/ 4139928 w 5638801"/>
              <a:gd name="connsiteY25" fmla="*/ 5677809 h 6858000"/>
              <a:gd name="connsiteX26" fmla="*/ 4119828 w 5638801"/>
              <a:gd name="connsiteY26" fmla="*/ 5667128 h 6858000"/>
              <a:gd name="connsiteX27" fmla="*/ 4093866 w 5638801"/>
              <a:gd name="connsiteY27" fmla="*/ 5667128 h 6858000"/>
              <a:gd name="connsiteX28" fmla="*/ 4080584 w 5638801"/>
              <a:gd name="connsiteY28" fmla="*/ 5664919 h 6858000"/>
              <a:gd name="connsiteX29" fmla="*/ 4228702 w 5638801"/>
              <a:gd name="connsiteY29" fmla="*/ 5554972 h 6858000"/>
              <a:gd name="connsiteX30" fmla="*/ 4206927 w 5638801"/>
              <a:gd name="connsiteY30" fmla="*/ 5604374 h 6858000"/>
              <a:gd name="connsiteX31" fmla="*/ 4221164 w 5638801"/>
              <a:gd name="connsiteY31" fmla="*/ 5635083 h 6858000"/>
              <a:gd name="connsiteX32" fmla="*/ 4244614 w 5638801"/>
              <a:gd name="connsiteY32" fmla="*/ 5601704 h 6858000"/>
              <a:gd name="connsiteX33" fmla="*/ 4228702 w 5638801"/>
              <a:gd name="connsiteY33" fmla="*/ 5554972 h 6858000"/>
              <a:gd name="connsiteX34" fmla="*/ 5149099 w 5638801"/>
              <a:gd name="connsiteY34" fmla="*/ 5476194 h 6858000"/>
              <a:gd name="connsiteX35" fmla="*/ 5113087 w 5638801"/>
              <a:gd name="connsiteY35" fmla="*/ 5486876 h 6858000"/>
              <a:gd name="connsiteX36" fmla="*/ 5119788 w 5638801"/>
              <a:gd name="connsiteY36" fmla="*/ 5516251 h 6858000"/>
              <a:gd name="connsiteX37" fmla="*/ 5167524 w 5638801"/>
              <a:gd name="connsiteY37" fmla="*/ 5496223 h 6858000"/>
              <a:gd name="connsiteX38" fmla="*/ 5149099 w 5638801"/>
              <a:gd name="connsiteY38" fmla="*/ 5476194 h 6858000"/>
              <a:gd name="connsiteX39" fmla="*/ 0 w 5638801"/>
              <a:gd name="connsiteY39" fmla="*/ 0 h 6858000"/>
              <a:gd name="connsiteX40" fmla="*/ 5014143 w 5638801"/>
              <a:gd name="connsiteY40" fmla="*/ 0 h 6858000"/>
              <a:gd name="connsiteX41" fmla="*/ 4982006 w 5638801"/>
              <a:gd name="connsiteY41" fmla="*/ 110336 h 6858000"/>
              <a:gd name="connsiteX42" fmla="*/ 4911693 w 5638801"/>
              <a:gd name="connsiteY42" fmla="*/ 3297160 h 6858000"/>
              <a:gd name="connsiteX43" fmla="*/ 5350084 w 5638801"/>
              <a:gd name="connsiteY43" fmla="*/ 5320503 h 6858000"/>
              <a:gd name="connsiteX44" fmla="*/ 5307816 w 5638801"/>
              <a:gd name="connsiteY44" fmla="*/ 5410770 h 6858000"/>
              <a:gd name="connsiteX45" fmla="*/ 5282260 w 5638801"/>
              <a:gd name="connsiteY45" fmla="*/ 5410770 h 6858000"/>
              <a:gd name="connsiteX46" fmla="*/ 5272211 w 5638801"/>
              <a:gd name="connsiteY46" fmla="*/ 5446820 h 6858000"/>
              <a:gd name="connsiteX47" fmla="*/ 5280062 w 5638801"/>
              <a:gd name="connsiteY47" fmla="*/ 5464345 h 6858000"/>
              <a:gd name="connsiteX48" fmla="*/ 5282094 w 5638801"/>
              <a:gd name="connsiteY48" fmla="*/ 5465704 h 6858000"/>
              <a:gd name="connsiteX49" fmla="*/ 5273626 w 5638801"/>
              <a:gd name="connsiteY49" fmla="*/ 5483788 h 6858000"/>
              <a:gd name="connsiteX50" fmla="*/ 5236280 w 5638801"/>
              <a:gd name="connsiteY50" fmla="*/ 5487216 h 6858000"/>
              <a:gd name="connsiteX51" fmla="*/ 5175892 w 5638801"/>
              <a:gd name="connsiteY51" fmla="*/ 5509575 h 6858000"/>
              <a:gd name="connsiteX52" fmla="*/ 5063669 w 5638801"/>
              <a:gd name="connsiteY52" fmla="*/ 5544290 h 6858000"/>
              <a:gd name="connsiteX53" fmla="*/ 5026820 w 5638801"/>
              <a:gd name="connsiteY53" fmla="*/ 5544290 h 6858000"/>
              <a:gd name="connsiteX54" fmla="*/ 4973221 w 5638801"/>
              <a:gd name="connsiteY54" fmla="*/ 5521591 h 6858000"/>
              <a:gd name="connsiteX55" fmla="*/ 4905385 w 5638801"/>
              <a:gd name="connsiteY55" fmla="*/ 5537614 h 6858000"/>
              <a:gd name="connsiteX56" fmla="*/ 4821635 w 5638801"/>
              <a:gd name="connsiteY56" fmla="*/ 5521591 h 6858000"/>
              <a:gd name="connsiteX57" fmla="*/ 4737887 w 5638801"/>
              <a:gd name="connsiteY57" fmla="*/ 5521591 h 6858000"/>
              <a:gd name="connsiteX58" fmla="*/ 4654139 w 5638801"/>
              <a:gd name="connsiteY58" fmla="*/ 5554972 h 6858000"/>
              <a:gd name="connsiteX59" fmla="*/ 4643257 w 5638801"/>
              <a:gd name="connsiteY59" fmla="*/ 5579005 h 6858000"/>
              <a:gd name="connsiteX60" fmla="*/ 4649120 w 5638801"/>
              <a:gd name="connsiteY60" fmla="*/ 5643095 h 6858000"/>
              <a:gd name="connsiteX61" fmla="*/ 4618970 w 5638801"/>
              <a:gd name="connsiteY61" fmla="*/ 5620396 h 6858000"/>
              <a:gd name="connsiteX62" fmla="*/ 4554483 w 5638801"/>
              <a:gd name="connsiteY62" fmla="*/ 5637754 h 6858000"/>
              <a:gd name="connsiteX63" fmla="*/ 4517635 w 5638801"/>
              <a:gd name="connsiteY63" fmla="*/ 5648436 h 6858000"/>
              <a:gd name="connsiteX64" fmla="*/ 4459010 w 5638801"/>
              <a:gd name="connsiteY64" fmla="*/ 5632413 h 6858000"/>
              <a:gd name="connsiteX65" fmla="*/ 4409599 w 5638801"/>
              <a:gd name="connsiteY65" fmla="*/ 5673804 h 6858000"/>
              <a:gd name="connsiteX66" fmla="*/ 4397037 w 5638801"/>
              <a:gd name="connsiteY66" fmla="*/ 5673804 h 6858000"/>
              <a:gd name="connsiteX67" fmla="*/ 4402899 w 5638801"/>
              <a:gd name="connsiteY67" fmla="*/ 5632413 h 6858000"/>
              <a:gd name="connsiteX68" fmla="*/ 4472410 w 5638801"/>
              <a:gd name="connsiteY68" fmla="*/ 5592357 h 6858000"/>
              <a:gd name="connsiteX69" fmla="*/ 4586308 w 5638801"/>
              <a:gd name="connsiteY69" fmla="*/ 5528267 h 6858000"/>
              <a:gd name="connsiteX70" fmla="*/ 4592171 w 5638801"/>
              <a:gd name="connsiteY70" fmla="*/ 5506905 h 6858000"/>
              <a:gd name="connsiteX71" fmla="*/ 4585471 w 5638801"/>
              <a:gd name="connsiteY71" fmla="*/ 5497558 h 6858000"/>
              <a:gd name="connsiteX72" fmla="*/ 4546109 w 5638801"/>
              <a:gd name="connsiteY72" fmla="*/ 5497558 h 6858000"/>
              <a:gd name="connsiteX73" fmla="*/ 4509259 w 5638801"/>
              <a:gd name="connsiteY73" fmla="*/ 5497558 h 6858000"/>
              <a:gd name="connsiteX74" fmla="*/ 4475761 w 5638801"/>
              <a:gd name="connsiteY74" fmla="*/ 5506905 h 6858000"/>
              <a:gd name="connsiteX75" fmla="*/ 4475761 w 5638801"/>
              <a:gd name="connsiteY75" fmla="*/ 5521591 h 6858000"/>
              <a:gd name="connsiteX76" fmla="*/ 4432211 w 5638801"/>
              <a:gd name="connsiteY76" fmla="*/ 5512246 h 6858000"/>
              <a:gd name="connsiteX77" fmla="*/ 4330875 w 5638801"/>
              <a:gd name="connsiteY77" fmla="*/ 5585681 h 6858000"/>
              <a:gd name="connsiteX78" fmla="*/ 4325012 w 5638801"/>
              <a:gd name="connsiteY78" fmla="*/ 5561648 h 6858000"/>
              <a:gd name="connsiteX79" fmla="*/ 4312450 w 5638801"/>
              <a:gd name="connsiteY79" fmla="*/ 5561648 h 6858000"/>
              <a:gd name="connsiteX80" fmla="*/ 4326687 w 5638801"/>
              <a:gd name="connsiteY80" fmla="*/ 5580340 h 6858000"/>
              <a:gd name="connsiteX81" fmla="*/ 4289838 w 5638801"/>
              <a:gd name="connsiteY81" fmla="*/ 5631078 h 6858000"/>
              <a:gd name="connsiteX82" fmla="*/ 4299050 w 5638801"/>
              <a:gd name="connsiteY82" fmla="*/ 5681815 h 6858000"/>
              <a:gd name="connsiteX83" fmla="*/ 4330868 w 5638801"/>
              <a:gd name="connsiteY83" fmla="*/ 5799312 h 6858000"/>
              <a:gd name="connsiteX84" fmla="*/ 4368556 w 5638801"/>
              <a:gd name="connsiteY84" fmla="*/ 5822011 h 6858000"/>
              <a:gd name="connsiteX85" fmla="*/ 4500878 w 5638801"/>
              <a:gd name="connsiteY85" fmla="*/ 5688491 h 6858000"/>
              <a:gd name="connsiteX86" fmla="*/ 4662513 w 5638801"/>
              <a:gd name="connsiteY86" fmla="*/ 5712524 h 6858000"/>
              <a:gd name="connsiteX87" fmla="*/ 4776411 w 5638801"/>
              <a:gd name="connsiteY87" fmla="*/ 5712524 h 6858000"/>
              <a:gd name="connsiteX88" fmla="*/ 4887797 w 5638801"/>
              <a:gd name="connsiteY88" fmla="*/ 5684486 h 6858000"/>
              <a:gd name="connsiteX89" fmla="*/ 4916272 w 5638801"/>
              <a:gd name="connsiteY89" fmla="*/ 5684486 h 6858000"/>
              <a:gd name="connsiteX90" fmla="*/ 4963171 w 5638801"/>
              <a:gd name="connsiteY90" fmla="*/ 5625737 h 6858000"/>
              <a:gd name="connsiteX91" fmla="*/ 5123131 w 5638801"/>
              <a:gd name="connsiteY91" fmla="*/ 5625737 h 6858000"/>
              <a:gd name="connsiteX92" fmla="*/ 5152443 w 5638801"/>
              <a:gd name="connsiteY92" fmla="*/ 5667128 h 6858000"/>
              <a:gd name="connsiteX93" fmla="*/ 5123968 w 5638801"/>
              <a:gd name="connsiteY93" fmla="*/ 5687156 h 6858000"/>
              <a:gd name="connsiteX94" fmla="*/ 5097168 w 5638801"/>
              <a:gd name="connsiteY94" fmla="*/ 5700507 h 6858000"/>
              <a:gd name="connsiteX95" fmla="*/ 5118106 w 5638801"/>
              <a:gd name="connsiteY95" fmla="*/ 5719200 h 6858000"/>
              <a:gd name="connsiteX96" fmla="*/ 5163396 w 5638801"/>
              <a:gd name="connsiteY96" fmla="*/ 5719200 h 6858000"/>
              <a:gd name="connsiteX97" fmla="*/ 5134012 w 5638801"/>
              <a:gd name="connsiteY97" fmla="*/ 5781955 h 6858000"/>
              <a:gd name="connsiteX98" fmla="*/ 5039388 w 5638801"/>
              <a:gd name="connsiteY98" fmla="*/ 5781955 h 6858000"/>
              <a:gd name="connsiteX99" fmla="*/ 5013426 w 5638801"/>
              <a:gd name="connsiteY99" fmla="*/ 5846044 h 6858000"/>
              <a:gd name="connsiteX100" fmla="*/ 4897854 w 5638801"/>
              <a:gd name="connsiteY100" fmla="*/ 5846044 h 6858000"/>
              <a:gd name="connsiteX101" fmla="*/ 4886338 w 5638801"/>
              <a:gd name="connsiteY101" fmla="*/ 5832526 h 6858000"/>
              <a:gd name="connsiteX102" fmla="*/ 4884638 w 5638801"/>
              <a:gd name="connsiteY102" fmla="*/ 5810944 h 6858000"/>
              <a:gd name="connsiteX103" fmla="*/ 4911254 w 5638801"/>
              <a:gd name="connsiteY103" fmla="*/ 5793971 h 6858000"/>
              <a:gd name="connsiteX104" fmla="*/ 4902145 w 5638801"/>
              <a:gd name="connsiteY104" fmla="*/ 5790967 h 6858000"/>
              <a:gd name="connsiteX105" fmla="*/ 4883922 w 5638801"/>
              <a:gd name="connsiteY105" fmla="*/ 5793922 h 6858000"/>
              <a:gd name="connsiteX106" fmla="*/ 4884506 w 5638801"/>
              <a:gd name="connsiteY106" fmla="*/ 5786148 h 6858000"/>
              <a:gd name="connsiteX107" fmla="*/ 4872729 w 5638801"/>
              <a:gd name="connsiteY107" fmla="*/ 5797977 h 6858000"/>
              <a:gd name="connsiteX108" fmla="*/ 4872697 w 5638801"/>
              <a:gd name="connsiteY108" fmla="*/ 5800168 h 6858000"/>
              <a:gd name="connsiteX109" fmla="*/ 4860376 w 5638801"/>
              <a:gd name="connsiteY109" fmla="*/ 5807160 h 6858000"/>
              <a:gd name="connsiteX110" fmla="*/ 4843417 w 5638801"/>
              <a:gd name="connsiteY110" fmla="*/ 5811329 h 6858000"/>
              <a:gd name="connsiteX111" fmla="*/ 4803218 w 5638801"/>
              <a:gd name="connsiteY111" fmla="*/ 5784624 h 6858000"/>
              <a:gd name="connsiteX112" fmla="*/ 4780605 w 5638801"/>
              <a:gd name="connsiteY112" fmla="*/ 5844709 h 6858000"/>
              <a:gd name="connsiteX113" fmla="*/ 4713607 w 5638801"/>
              <a:gd name="connsiteY113" fmla="*/ 5891440 h 6858000"/>
              <a:gd name="connsiteX114" fmla="*/ 4699369 w 5638801"/>
              <a:gd name="connsiteY114" fmla="*/ 5935502 h 6858000"/>
              <a:gd name="connsiteX115" fmla="*/ 4691832 w 5638801"/>
              <a:gd name="connsiteY115" fmla="*/ 5892776 h 6858000"/>
              <a:gd name="connsiteX116" fmla="*/ 4625671 w 5638801"/>
              <a:gd name="connsiteY116" fmla="*/ 5844709 h 6858000"/>
              <a:gd name="connsiteX117" fmla="*/ 4574584 w 5638801"/>
              <a:gd name="connsiteY117" fmla="*/ 5876753 h 6858000"/>
              <a:gd name="connsiteX118" fmla="*/ 4526847 w 5638801"/>
              <a:gd name="connsiteY118" fmla="*/ 5862067 h 6858000"/>
              <a:gd name="connsiteX119" fmla="*/ 4479948 w 5638801"/>
              <a:gd name="connsiteY119" fmla="*/ 5843373 h 6858000"/>
              <a:gd name="connsiteX120" fmla="*/ 4469897 w 5638801"/>
              <a:gd name="connsiteY120" fmla="*/ 5843373 h 6858000"/>
              <a:gd name="connsiteX121" fmla="*/ 4391173 w 5638801"/>
              <a:gd name="connsiteY121" fmla="*/ 5891440 h 6858000"/>
              <a:gd name="connsiteX122" fmla="*/ 4307426 w 5638801"/>
              <a:gd name="connsiteY122" fmla="*/ 5891440 h 6858000"/>
              <a:gd name="connsiteX123" fmla="*/ 4307426 w 5638801"/>
              <a:gd name="connsiteY123" fmla="*/ 5906128 h 6858000"/>
              <a:gd name="connsiteX124" fmla="*/ 4240426 w 5638801"/>
              <a:gd name="connsiteY124" fmla="*/ 5886099 h 6858000"/>
              <a:gd name="connsiteX125" fmla="*/ 4156678 w 5638801"/>
              <a:gd name="connsiteY125" fmla="*/ 5846044 h 6858000"/>
              <a:gd name="connsiteX126" fmla="*/ 4165890 w 5638801"/>
              <a:gd name="connsiteY126" fmla="*/ 5827352 h 6858000"/>
              <a:gd name="connsiteX127" fmla="*/ 4152490 w 5638801"/>
              <a:gd name="connsiteY127" fmla="*/ 5811329 h 6858000"/>
              <a:gd name="connsiteX128" fmla="*/ 4127359 w 5638801"/>
              <a:gd name="connsiteY128" fmla="*/ 5823346 h 6858000"/>
              <a:gd name="connsiteX129" fmla="*/ 4156671 w 5638801"/>
              <a:gd name="connsiteY129" fmla="*/ 5846044 h 6858000"/>
              <a:gd name="connsiteX130" fmla="*/ 4156671 w 5638801"/>
              <a:gd name="connsiteY130" fmla="*/ 5868743 h 6858000"/>
              <a:gd name="connsiteX131" fmla="*/ 4108934 w 5638801"/>
              <a:gd name="connsiteY131" fmla="*/ 5880759 h 6858000"/>
              <a:gd name="connsiteX132" fmla="*/ 4120659 w 5638801"/>
              <a:gd name="connsiteY132" fmla="*/ 5926155 h 6858000"/>
              <a:gd name="connsiteX133" fmla="*/ 4059523 w 5638801"/>
              <a:gd name="connsiteY133" fmla="*/ 5959536 h 6858000"/>
              <a:gd name="connsiteX134" fmla="*/ 4048635 w 5638801"/>
              <a:gd name="connsiteY134" fmla="*/ 6028966 h 6858000"/>
              <a:gd name="connsiteX135" fmla="*/ 4062872 w 5638801"/>
              <a:gd name="connsiteY135" fmla="*/ 6050328 h 6858000"/>
              <a:gd name="connsiteX136" fmla="*/ 4046960 w 5638801"/>
              <a:gd name="connsiteY136" fmla="*/ 6066351 h 6858000"/>
              <a:gd name="connsiteX137" fmla="*/ 3894538 w 5638801"/>
              <a:gd name="connsiteY137" fmla="*/ 6097060 h 6858000"/>
              <a:gd name="connsiteX138" fmla="*/ 3863550 w 5638801"/>
              <a:gd name="connsiteY138" fmla="*/ 6105071 h 6858000"/>
              <a:gd name="connsiteX139" fmla="*/ 3873601 w 5638801"/>
              <a:gd name="connsiteY139" fmla="*/ 6034307 h 6858000"/>
              <a:gd name="connsiteX140" fmla="*/ 3942274 w 5638801"/>
              <a:gd name="connsiteY140" fmla="*/ 5956866 h 6858000"/>
              <a:gd name="connsiteX141" fmla="*/ 4026023 w 5638801"/>
              <a:gd name="connsiteY141" fmla="*/ 5906128 h 6858000"/>
              <a:gd name="connsiteX142" fmla="*/ 4038586 w 5638801"/>
              <a:gd name="connsiteY142" fmla="*/ 5888770 h 6858000"/>
              <a:gd name="connsiteX143" fmla="*/ 4016811 w 5638801"/>
              <a:gd name="connsiteY143" fmla="*/ 5854055 h 6858000"/>
              <a:gd name="connsiteX144" fmla="*/ 3939762 w 5638801"/>
              <a:gd name="connsiteY144" fmla="*/ 5854055 h 6858000"/>
              <a:gd name="connsiteX145" fmla="*/ 3904587 w 5638801"/>
              <a:gd name="connsiteY145" fmla="*/ 5847379 h 6858000"/>
              <a:gd name="connsiteX146" fmla="*/ 3820839 w 5638801"/>
              <a:gd name="connsiteY146" fmla="*/ 5922150 h 6858000"/>
              <a:gd name="connsiteX147" fmla="*/ 3742115 w 5638801"/>
              <a:gd name="connsiteY147" fmla="*/ 5964876 h 6858000"/>
              <a:gd name="connsiteX148" fmla="*/ 3652504 w 5638801"/>
              <a:gd name="connsiteY148" fmla="*/ 6047659 h 6858000"/>
              <a:gd name="connsiteX149" fmla="*/ 3555356 w 5638801"/>
              <a:gd name="connsiteY149" fmla="*/ 6091720 h 6858000"/>
              <a:gd name="connsiteX150" fmla="*/ 3464069 w 5638801"/>
              <a:gd name="connsiteY150" fmla="*/ 6126435 h 6858000"/>
              <a:gd name="connsiteX151" fmla="*/ 3438108 w 5638801"/>
              <a:gd name="connsiteY151" fmla="*/ 6142457 h 6858000"/>
              <a:gd name="connsiteX152" fmla="*/ 3462394 w 5638801"/>
              <a:gd name="connsiteY152" fmla="*/ 6158479 h 6858000"/>
              <a:gd name="connsiteX153" fmla="*/ 3552842 w 5638801"/>
              <a:gd name="connsiteY153" fmla="*/ 6183848 h 6858000"/>
              <a:gd name="connsiteX154" fmla="*/ 3646642 w 5638801"/>
              <a:gd name="connsiteY154" fmla="*/ 6161150 h 6858000"/>
              <a:gd name="connsiteX155" fmla="*/ 3829221 w 5638801"/>
              <a:gd name="connsiteY155" fmla="*/ 6190524 h 6858000"/>
              <a:gd name="connsiteX156" fmla="*/ 4064547 w 5638801"/>
              <a:gd name="connsiteY156" fmla="*/ 6190524 h 6858000"/>
              <a:gd name="connsiteX157" fmla="*/ 4079622 w 5638801"/>
              <a:gd name="connsiteY157" fmla="*/ 6219899 h 6858000"/>
              <a:gd name="connsiteX158" fmla="*/ 4065385 w 5638801"/>
              <a:gd name="connsiteY158" fmla="*/ 6251943 h 6858000"/>
              <a:gd name="connsiteX159" fmla="*/ 4015980 w 5638801"/>
              <a:gd name="connsiteY159" fmla="*/ 6251943 h 6858000"/>
              <a:gd name="connsiteX160" fmla="*/ 3977455 w 5638801"/>
              <a:gd name="connsiteY160" fmla="*/ 6271971 h 6858000"/>
              <a:gd name="connsiteX161" fmla="*/ 3964893 w 5638801"/>
              <a:gd name="connsiteY161" fmla="*/ 6271971 h 6858000"/>
              <a:gd name="connsiteX162" fmla="*/ 3909613 w 5638801"/>
              <a:gd name="connsiteY162" fmla="*/ 6249273 h 6858000"/>
              <a:gd name="connsiteX163" fmla="*/ 3813301 w 5638801"/>
              <a:gd name="connsiteY163" fmla="*/ 6231915 h 6858000"/>
              <a:gd name="connsiteX164" fmla="*/ 3743790 w 5638801"/>
              <a:gd name="connsiteY164" fmla="*/ 6279982 h 6858000"/>
              <a:gd name="connsiteX165" fmla="*/ 3654179 w 5638801"/>
              <a:gd name="connsiteY165" fmla="*/ 6279982 h 6858000"/>
              <a:gd name="connsiteX166" fmla="*/ 3588855 w 5638801"/>
              <a:gd name="connsiteY166" fmla="*/ 6279982 h 6858000"/>
              <a:gd name="connsiteX167" fmla="*/ 3438945 w 5638801"/>
              <a:gd name="connsiteY167" fmla="*/ 6279982 h 6858000"/>
              <a:gd name="connsiteX168" fmla="*/ 3407957 w 5638801"/>
              <a:gd name="connsiteY168" fmla="*/ 6312028 h 6858000"/>
              <a:gd name="connsiteX169" fmla="*/ 3359384 w 5638801"/>
              <a:gd name="connsiteY169" fmla="*/ 6326725 h 6858000"/>
              <a:gd name="connsiteX170" fmla="*/ 3329234 w 5638801"/>
              <a:gd name="connsiteY170" fmla="*/ 6346752 h 6858000"/>
              <a:gd name="connsiteX171" fmla="*/ 3253023 w 5638801"/>
              <a:gd name="connsiteY171" fmla="*/ 6426864 h 6858000"/>
              <a:gd name="connsiteX172" fmla="*/ 3218686 w 5638801"/>
              <a:gd name="connsiteY172" fmla="*/ 6426864 h 6858000"/>
              <a:gd name="connsiteX173" fmla="*/ 3235435 w 5638801"/>
              <a:gd name="connsiteY173" fmla="*/ 6393484 h 6858000"/>
              <a:gd name="connsiteX174" fmla="*/ 3307466 w 5638801"/>
              <a:gd name="connsiteY174" fmla="*/ 6373446 h 6858000"/>
              <a:gd name="connsiteX175" fmla="*/ 3338452 w 5638801"/>
              <a:gd name="connsiteY175" fmla="*/ 6286658 h 6858000"/>
              <a:gd name="connsiteX176" fmla="*/ 3254704 w 5638801"/>
              <a:gd name="connsiteY176" fmla="*/ 6296005 h 6858000"/>
              <a:gd name="connsiteX177" fmla="*/ 3237117 w 5638801"/>
              <a:gd name="connsiteY177" fmla="*/ 6348078 h 6858000"/>
              <a:gd name="connsiteX178" fmla="*/ 3218692 w 5638801"/>
              <a:gd name="connsiteY178" fmla="*/ 6354754 h 6858000"/>
              <a:gd name="connsiteX179" fmla="*/ 3165930 w 5638801"/>
              <a:gd name="connsiteY179" fmla="*/ 6345407 h 6858000"/>
              <a:gd name="connsiteX180" fmla="*/ 3122381 w 5638801"/>
              <a:gd name="connsiteY180" fmla="*/ 6442877 h 6858000"/>
              <a:gd name="connsiteX181" fmla="*/ 3135781 w 5638801"/>
              <a:gd name="connsiteY181" fmla="*/ 6465574 h 6858000"/>
              <a:gd name="connsiteX182" fmla="*/ 3153368 w 5638801"/>
              <a:gd name="connsiteY182" fmla="*/ 6476256 h 6858000"/>
              <a:gd name="connsiteX183" fmla="*/ 3135781 w 5638801"/>
              <a:gd name="connsiteY183" fmla="*/ 6497619 h 6858000"/>
              <a:gd name="connsiteX184" fmla="*/ 3012670 w 5638801"/>
              <a:gd name="connsiteY184" fmla="*/ 6563044 h 6858000"/>
              <a:gd name="connsiteX185" fmla="*/ 2975821 w 5638801"/>
              <a:gd name="connsiteY185" fmla="*/ 6593753 h 6858000"/>
              <a:gd name="connsiteX186" fmla="*/ 2837635 w 5638801"/>
              <a:gd name="connsiteY186" fmla="*/ 6639150 h 6858000"/>
              <a:gd name="connsiteX187" fmla="*/ 2796599 w 5638801"/>
              <a:gd name="connsiteY187" fmla="*/ 6672529 h 6858000"/>
              <a:gd name="connsiteX188" fmla="*/ 2796599 w 5638801"/>
              <a:gd name="connsiteY188" fmla="*/ 6703240 h 6858000"/>
              <a:gd name="connsiteX189" fmla="*/ 2808324 w 5638801"/>
              <a:gd name="connsiteY189" fmla="*/ 6717926 h 6858000"/>
              <a:gd name="connsiteX190" fmla="*/ 2864435 w 5638801"/>
              <a:gd name="connsiteY190" fmla="*/ 6717926 h 6858000"/>
              <a:gd name="connsiteX191" fmla="*/ 2920547 w 5638801"/>
              <a:gd name="connsiteY191" fmla="*/ 6709916 h 6858000"/>
              <a:gd name="connsiteX192" fmla="*/ 2947347 w 5638801"/>
              <a:gd name="connsiteY192" fmla="*/ 6688552 h 6858000"/>
              <a:gd name="connsiteX193" fmla="*/ 2982521 w 5638801"/>
              <a:gd name="connsiteY193" fmla="*/ 6632473 h 6858000"/>
              <a:gd name="connsiteX194" fmla="*/ 2995997 w 5638801"/>
              <a:gd name="connsiteY194" fmla="*/ 6595823 h 6858000"/>
              <a:gd name="connsiteX195" fmla="*/ 2999270 w 5638801"/>
              <a:gd name="connsiteY195" fmla="*/ 6596173 h 6858000"/>
              <a:gd name="connsiteX196" fmla="*/ 3044495 w 5638801"/>
              <a:gd name="connsiteY196" fmla="*/ 6604435 h 6858000"/>
              <a:gd name="connsiteX197" fmla="*/ 3076570 w 5638801"/>
              <a:gd name="connsiteY197" fmla="*/ 6590346 h 6858000"/>
              <a:gd name="connsiteX198" fmla="*/ 3103957 w 5638801"/>
              <a:gd name="connsiteY198" fmla="*/ 6620458 h 6858000"/>
              <a:gd name="connsiteX199" fmla="*/ 3117356 w 5638801"/>
              <a:gd name="connsiteY199" fmla="*/ 6643155 h 6858000"/>
              <a:gd name="connsiteX200" fmla="*/ 3100607 w 5638801"/>
              <a:gd name="connsiteY200" fmla="*/ 6657843 h 6858000"/>
              <a:gd name="connsiteX201" fmla="*/ 3056219 w 5638801"/>
              <a:gd name="connsiteY201" fmla="*/ 6725937 h 6858000"/>
              <a:gd name="connsiteX202" fmla="*/ 3033608 w 5638801"/>
              <a:gd name="connsiteY202" fmla="*/ 6774004 h 6858000"/>
              <a:gd name="connsiteX203" fmla="*/ 3000108 w 5638801"/>
              <a:gd name="connsiteY203" fmla="*/ 6798038 h 6858000"/>
              <a:gd name="connsiteX204" fmla="*/ 3008483 w 5638801"/>
              <a:gd name="connsiteY204" fmla="*/ 6818066 h 6858000"/>
              <a:gd name="connsiteX205" fmla="*/ 3083019 w 5638801"/>
              <a:gd name="connsiteY205" fmla="*/ 6818066 h 6858000"/>
              <a:gd name="connsiteX206" fmla="*/ 3206130 w 5638801"/>
              <a:gd name="connsiteY206" fmla="*/ 6715255 h 6858000"/>
              <a:gd name="connsiteX207" fmla="*/ 3298254 w 5638801"/>
              <a:gd name="connsiteY207" fmla="*/ 6685881 h 6858000"/>
              <a:gd name="connsiteX208" fmla="*/ 3315003 w 5638801"/>
              <a:gd name="connsiteY208" fmla="*/ 6695228 h 6858000"/>
              <a:gd name="connsiteX209" fmla="*/ 3297416 w 5638801"/>
              <a:gd name="connsiteY209" fmla="*/ 6716591 h 6858000"/>
              <a:gd name="connsiteX210" fmla="*/ 3284016 w 5638801"/>
              <a:gd name="connsiteY210" fmla="*/ 6740625 h 6858000"/>
              <a:gd name="connsiteX211" fmla="*/ 3284016 w 5638801"/>
              <a:gd name="connsiteY211" fmla="*/ 6778010 h 6858000"/>
              <a:gd name="connsiteX212" fmla="*/ 3210317 w 5638801"/>
              <a:gd name="connsiteY212" fmla="*/ 6843435 h 6858000"/>
              <a:gd name="connsiteX213" fmla="*/ 3201725 w 5638801"/>
              <a:gd name="connsiteY213" fmla="*/ 6858000 h 6858000"/>
              <a:gd name="connsiteX214" fmla="*/ 3179522 w 5638801"/>
              <a:gd name="connsiteY214" fmla="*/ 6858000 h 6858000"/>
              <a:gd name="connsiteX215" fmla="*/ 3177106 w 5638801"/>
              <a:gd name="connsiteY215" fmla="*/ 6851320 h 6858000"/>
              <a:gd name="connsiteX216" fmla="*/ 3172631 w 5638801"/>
              <a:gd name="connsiteY216" fmla="*/ 6823406 h 6858000"/>
              <a:gd name="connsiteX217" fmla="*/ 3147506 w 5638801"/>
              <a:gd name="connsiteY217" fmla="*/ 6815395 h 6858000"/>
              <a:gd name="connsiteX218" fmla="*/ 3110811 w 5638801"/>
              <a:gd name="connsiteY218" fmla="*/ 6858000 h 6858000"/>
              <a:gd name="connsiteX219" fmla="*/ 0 w 5638801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5638801" h="6858000">
                <a:moveTo>
                  <a:pt x="3206967" y="6763322"/>
                </a:moveTo>
                <a:cubicBezTo>
                  <a:pt x="3206967" y="6763322"/>
                  <a:pt x="3206967" y="6763322"/>
                  <a:pt x="3200267" y="6772669"/>
                </a:cubicBezTo>
                <a:lnTo>
                  <a:pt x="3213668" y="6784686"/>
                </a:lnTo>
                <a:lnTo>
                  <a:pt x="3220367" y="6772669"/>
                </a:lnTo>
                <a:cubicBezTo>
                  <a:pt x="3216140" y="6768758"/>
                  <a:pt x="3211642" y="6765614"/>
                  <a:pt x="3206967" y="6763322"/>
                </a:cubicBezTo>
                <a:close/>
                <a:moveTo>
                  <a:pt x="2976658" y="6593753"/>
                </a:moveTo>
                <a:lnTo>
                  <a:pt x="2996759" y="6593753"/>
                </a:lnTo>
                <a:lnTo>
                  <a:pt x="2995997" y="6595823"/>
                </a:lnTo>
                <a:close/>
                <a:moveTo>
                  <a:pt x="4093866" y="5828686"/>
                </a:moveTo>
                <a:cubicBezTo>
                  <a:pt x="4091354" y="5828686"/>
                  <a:pt x="4077117" y="5828686"/>
                  <a:pt x="4067904" y="5838032"/>
                </a:cubicBezTo>
                <a:cubicBezTo>
                  <a:pt x="4058692" y="5847379"/>
                  <a:pt x="4072928" y="5858061"/>
                  <a:pt x="4075441" y="5858061"/>
                </a:cubicBezTo>
                <a:cubicBezTo>
                  <a:pt x="4085029" y="5858113"/>
                  <a:pt x="4094591" y="5856326"/>
                  <a:pt x="4103916" y="5852720"/>
                </a:cubicBezTo>
                <a:cubicBezTo>
                  <a:pt x="4103916" y="5842038"/>
                  <a:pt x="4096378" y="5828686"/>
                  <a:pt x="4093866" y="5828686"/>
                </a:cubicBezTo>
                <a:close/>
                <a:moveTo>
                  <a:pt x="4883922" y="5793922"/>
                </a:moveTo>
                <a:lnTo>
                  <a:pt x="4883616" y="5797977"/>
                </a:lnTo>
                <a:lnTo>
                  <a:pt x="4884638" y="5810944"/>
                </a:lnTo>
                <a:lnTo>
                  <a:pt x="4881941" y="5812664"/>
                </a:lnTo>
                <a:cubicBezTo>
                  <a:pt x="4881104" y="5812664"/>
                  <a:pt x="4876079" y="5808992"/>
                  <a:pt x="4872624" y="5805320"/>
                </a:cubicBezTo>
                <a:lnTo>
                  <a:pt x="4872697" y="5800168"/>
                </a:lnTo>
                <a:lnTo>
                  <a:pt x="4883616" y="5793971"/>
                </a:lnTo>
                <a:close/>
                <a:moveTo>
                  <a:pt x="4080584" y="5664919"/>
                </a:moveTo>
                <a:cubicBezTo>
                  <a:pt x="4055485" y="5669027"/>
                  <a:pt x="4068217" y="5732552"/>
                  <a:pt x="4046967" y="5741898"/>
                </a:cubicBezTo>
                <a:lnTo>
                  <a:pt x="4052829" y="5763262"/>
                </a:lnTo>
                <a:cubicBezTo>
                  <a:pt x="4065892" y="5751950"/>
                  <a:pt x="4079312" y="5741699"/>
                  <a:pt x="4093028" y="5732553"/>
                </a:cubicBezTo>
                <a:cubicBezTo>
                  <a:pt x="4101403" y="5725877"/>
                  <a:pt x="4113129" y="5732553"/>
                  <a:pt x="4118991" y="5720536"/>
                </a:cubicBezTo>
                <a:cubicBezTo>
                  <a:pt x="4127319" y="5708119"/>
                  <a:pt x="4134382" y="5693695"/>
                  <a:pt x="4139928" y="5677809"/>
                </a:cubicBezTo>
                <a:lnTo>
                  <a:pt x="4119828" y="5667128"/>
                </a:lnTo>
                <a:cubicBezTo>
                  <a:pt x="4111196" y="5668526"/>
                  <a:pt x="4102498" y="5668526"/>
                  <a:pt x="4093866" y="5667128"/>
                </a:cubicBezTo>
                <a:cubicBezTo>
                  <a:pt x="4088527" y="5664958"/>
                  <a:pt x="4084170" y="5664332"/>
                  <a:pt x="4080584" y="5664919"/>
                </a:cubicBezTo>
                <a:close/>
                <a:moveTo>
                  <a:pt x="4228702" y="5554972"/>
                </a:moveTo>
                <a:cubicBezTo>
                  <a:pt x="4217814" y="5577669"/>
                  <a:pt x="4208602" y="5589687"/>
                  <a:pt x="4206927" y="5604374"/>
                </a:cubicBezTo>
                <a:cubicBezTo>
                  <a:pt x="4205252" y="5619060"/>
                  <a:pt x="4216139" y="5624401"/>
                  <a:pt x="4221164" y="5635083"/>
                </a:cubicBezTo>
                <a:cubicBezTo>
                  <a:pt x="4230232" y="5626420"/>
                  <a:pt x="4238190" y="5615087"/>
                  <a:pt x="4244614" y="5601704"/>
                </a:cubicBezTo>
                <a:cubicBezTo>
                  <a:pt x="4244614" y="5601704"/>
                  <a:pt x="4237913" y="5580340"/>
                  <a:pt x="4228702" y="5554972"/>
                </a:cubicBezTo>
                <a:close/>
                <a:moveTo>
                  <a:pt x="5149099" y="5476194"/>
                </a:moveTo>
                <a:cubicBezTo>
                  <a:pt x="5136900" y="5477813"/>
                  <a:pt x="5124832" y="5481388"/>
                  <a:pt x="5113087" y="5486876"/>
                </a:cubicBezTo>
                <a:lnTo>
                  <a:pt x="5119788" y="5516251"/>
                </a:lnTo>
                <a:lnTo>
                  <a:pt x="5167524" y="5496223"/>
                </a:lnTo>
                <a:cubicBezTo>
                  <a:pt x="5160825" y="5496223"/>
                  <a:pt x="5155799" y="5476194"/>
                  <a:pt x="5149099" y="5476194"/>
                </a:cubicBezTo>
                <a:close/>
                <a:moveTo>
                  <a:pt x="0" y="0"/>
                </a:moveTo>
                <a:lnTo>
                  <a:pt x="5014143" y="0"/>
                </a:lnTo>
                <a:lnTo>
                  <a:pt x="4982006" y="110336"/>
                </a:lnTo>
                <a:cubicBezTo>
                  <a:pt x="4622615" y="1242678"/>
                  <a:pt x="3423339" y="2550189"/>
                  <a:pt x="4911693" y="3297160"/>
                </a:cubicBezTo>
                <a:cubicBezTo>
                  <a:pt x="5903929" y="3795142"/>
                  <a:pt x="5701662" y="4542251"/>
                  <a:pt x="5350084" y="5320503"/>
                </a:cubicBezTo>
                <a:lnTo>
                  <a:pt x="5307816" y="5410770"/>
                </a:lnTo>
                <a:lnTo>
                  <a:pt x="5282260" y="5410770"/>
                </a:lnTo>
                <a:cubicBezTo>
                  <a:pt x="5282260" y="5410770"/>
                  <a:pt x="5270535" y="5434803"/>
                  <a:pt x="5272211" y="5446820"/>
                </a:cubicBezTo>
                <a:cubicBezTo>
                  <a:pt x="5273048" y="5452829"/>
                  <a:pt x="5276397" y="5459505"/>
                  <a:pt x="5280062" y="5464345"/>
                </a:cubicBezTo>
                <a:lnTo>
                  <a:pt x="5282094" y="5465704"/>
                </a:lnTo>
                <a:lnTo>
                  <a:pt x="5273626" y="5483788"/>
                </a:lnTo>
                <a:lnTo>
                  <a:pt x="5236280" y="5487216"/>
                </a:lnTo>
                <a:cubicBezTo>
                  <a:pt x="5215827" y="5491907"/>
                  <a:pt x="5195623" y="5499376"/>
                  <a:pt x="5175892" y="5509575"/>
                </a:cubicBezTo>
                <a:cubicBezTo>
                  <a:pt x="5142393" y="5530938"/>
                  <a:pt x="5098843" y="5501564"/>
                  <a:pt x="5063669" y="5544290"/>
                </a:cubicBezTo>
                <a:cubicBezTo>
                  <a:pt x="5056970" y="5553637"/>
                  <a:pt x="5039382" y="5544290"/>
                  <a:pt x="5026820" y="5544290"/>
                </a:cubicBezTo>
                <a:cubicBezTo>
                  <a:pt x="5009497" y="5533787"/>
                  <a:pt x="4991533" y="5526186"/>
                  <a:pt x="4973221" y="5521591"/>
                </a:cubicBezTo>
                <a:cubicBezTo>
                  <a:pt x="4949771" y="5521591"/>
                  <a:pt x="4921296" y="5550966"/>
                  <a:pt x="4905385" y="5537614"/>
                </a:cubicBezTo>
                <a:cubicBezTo>
                  <a:pt x="4876079" y="5510910"/>
                  <a:pt x="4847597" y="5525597"/>
                  <a:pt x="4821635" y="5521591"/>
                </a:cubicBezTo>
                <a:cubicBezTo>
                  <a:pt x="4795680" y="5517586"/>
                  <a:pt x="4768036" y="5521591"/>
                  <a:pt x="4737887" y="5521591"/>
                </a:cubicBezTo>
                <a:cubicBezTo>
                  <a:pt x="4708390" y="5516829"/>
                  <a:pt x="4678769" y="5528636"/>
                  <a:pt x="4654139" y="5554972"/>
                </a:cubicBezTo>
                <a:cubicBezTo>
                  <a:pt x="4649014" y="5560953"/>
                  <a:pt x="4645203" y="5569364"/>
                  <a:pt x="4643257" y="5579005"/>
                </a:cubicBezTo>
                <a:cubicBezTo>
                  <a:pt x="4656657" y="5599033"/>
                  <a:pt x="4666707" y="5621731"/>
                  <a:pt x="4649120" y="5643095"/>
                </a:cubicBezTo>
                <a:cubicBezTo>
                  <a:pt x="4649120" y="5643095"/>
                  <a:pt x="4629021" y="5619060"/>
                  <a:pt x="4618970" y="5620396"/>
                </a:cubicBezTo>
                <a:cubicBezTo>
                  <a:pt x="4597169" y="5622815"/>
                  <a:pt x="4575573" y="5628628"/>
                  <a:pt x="4554483" y="5637754"/>
                </a:cubicBezTo>
                <a:cubicBezTo>
                  <a:pt x="4542633" y="5644419"/>
                  <a:pt x="4530190" y="5648025"/>
                  <a:pt x="4517635" y="5648436"/>
                </a:cubicBezTo>
                <a:cubicBezTo>
                  <a:pt x="4498457" y="5640088"/>
                  <a:pt x="4478827" y="5634726"/>
                  <a:pt x="4459010" y="5632413"/>
                </a:cubicBezTo>
                <a:cubicBezTo>
                  <a:pt x="4441330" y="5642190"/>
                  <a:pt x="4424673" y="5656142"/>
                  <a:pt x="4409599" y="5673804"/>
                </a:cubicBezTo>
                <a:cubicBezTo>
                  <a:pt x="4409599" y="5673804"/>
                  <a:pt x="4396199" y="5673804"/>
                  <a:pt x="4397037" y="5673804"/>
                </a:cubicBezTo>
                <a:cubicBezTo>
                  <a:pt x="4397874" y="5673804"/>
                  <a:pt x="4397037" y="5635083"/>
                  <a:pt x="4402899" y="5632413"/>
                </a:cubicBezTo>
                <a:cubicBezTo>
                  <a:pt x="4425551" y="5616874"/>
                  <a:pt x="4448755" y="5603501"/>
                  <a:pt x="4472410" y="5592357"/>
                </a:cubicBezTo>
                <a:cubicBezTo>
                  <a:pt x="4510097" y="5570993"/>
                  <a:pt x="4548621" y="5550966"/>
                  <a:pt x="4586308" y="5528267"/>
                </a:cubicBezTo>
                <a:cubicBezTo>
                  <a:pt x="4586308" y="5528267"/>
                  <a:pt x="4591334" y="5513581"/>
                  <a:pt x="4592171" y="5506905"/>
                </a:cubicBezTo>
                <a:cubicBezTo>
                  <a:pt x="4593009" y="5500228"/>
                  <a:pt x="4592171" y="5497558"/>
                  <a:pt x="4585471" y="5497558"/>
                </a:cubicBezTo>
                <a:cubicBezTo>
                  <a:pt x="4578771" y="5497558"/>
                  <a:pt x="4556158" y="5489547"/>
                  <a:pt x="4546109" y="5497558"/>
                </a:cubicBezTo>
                <a:cubicBezTo>
                  <a:pt x="4536059" y="5505569"/>
                  <a:pt x="4526010" y="5534943"/>
                  <a:pt x="4509259" y="5497558"/>
                </a:cubicBezTo>
                <a:cubicBezTo>
                  <a:pt x="4509259" y="5497558"/>
                  <a:pt x="4487484" y="5497558"/>
                  <a:pt x="4475761" y="5506905"/>
                </a:cubicBezTo>
                <a:lnTo>
                  <a:pt x="4475761" y="5521591"/>
                </a:lnTo>
                <a:cubicBezTo>
                  <a:pt x="4459841" y="5537614"/>
                  <a:pt x="4451473" y="5460173"/>
                  <a:pt x="4432211" y="5512246"/>
                </a:cubicBezTo>
                <a:cubicBezTo>
                  <a:pt x="4412948" y="5564317"/>
                  <a:pt x="4361862" y="5542955"/>
                  <a:pt x="4330875" y="5585681"/>
                </a:cubicBezTo>
                <a:cubicBezTo>
                  <a:pt x="4329807" y="5577196"/>
                  <a:pt x="4327822" y="5569059"/>
                  <a:pt x="4325012" y="5561648"/>
                </a:cubicBezTo>
                <a:cubicBezTo>
                  <a:pt x="4325012" y="5561648"/>
                  <a:pt x="4317475" y="5561648"/>
                  <a:pt x="4312450" y="5561648"/>
                </a:cubicBezTo>
                <a:cubicBezTo>
                  <a:pt x="4316038" y="5569837"/>
                  <a:pt x="4320957" y="5576303"/>
                  <a:pt x="4326687" y="5580340"/>
                </a:cubicBezTo>
                <a:cubicBezTo>
                  <a:pt x="4315319" y="5598875"/>
                  <a:pt x="4302994" y="5615854"/>
                  <a:pt x="4289838" y="5631078"/>
                </a:cubicBezTo>
                <a:cubicBezTo>
                  <a:pt x="4268900" y="5659116"/>
                  <a:pt x="4266389" y="5665792"/>
                  <a:pt x="4299050" y="5681815"/>
                </a:cubicBezTo>
                <a:cubicBezTo>
                  <a:pt x="4315794" y="5691162"/>
                  <a:pt x="4321656" y="5757921"/>
                  <a:pt x="4330868" y="5799312"/>
                </a:cubicBezTo>
                <a:cubicBezTo>
                  <a:pt x="4340087" y="5840703"/>
                  <a:pt x="4358506" y="5854055"/>
                  <a:pt x="4368556" y="5822011"/>
                </a:cubicBezTo>
                <a:cubicBezTo>
                  <a:pt x="4396621" y="5746157"/>
                  <a:pt x="4445868" y="5696470"/>
                  <a:pt x="4500878" y="5688491"/>
                </a:cubicBezTo>
                <a:cubicBezTo>
                  <a:pt x="4554306" y="5657582"/>
                  <a:pt x="4613603" y="5666403"/>
                  <a:pt x="4662513" y="5712524"/>
                </a:cubicBezTo>
                <a:cubicBezTo>
                  <a:pt x="4700199" y="5667128"/>
                  <a:pt x="4737050" y="5731217"/>
                  <a:pt x="4776411" y="5712524"/>
                </a:cubicBezTo>
                <a:cubicBezTo>
                  <a:pt x="4815773" y="5693832"/>
                  <a:pt x="4852629" y="5727212"/>
                  <a:pt x="4887797" y="5684486"/>
                </a:cubicBezTo>
                <a:cubicBezTo>
                  <a:pt x="4887797" y="5684486"/>
                  <a:pt x="4905385" y="5729882"/>
                  <a:pt x="4916272" y="5684486"/>
                </a:cubicBezTo>
                <a:cubicBezTo>
                  <a:pt x="4924943" y="5653860"/>
                  <a:pt x="4942458" y="5631929"/>
                  <a:pt x="4963171" y="5625737"/>
                </a:cubicBezTo>
                <a:cubicBezTo>
                  <a:pt x="5016414" y="5619060"/>
                  <a:pt x="5069895" y="5619060"/>
                  <a:pt x="5123131" y="5625737"/>
                </a:cubicBezTo>
                <a:cubicBezTo>
                  <a:pt x="5133181" y="5625737"/>
                  <a:pt x="5142400" y="5652440"/>
                  <a:pt x="5152443" y="5667128"/>
                </a:cubicBezTo>
                <a:lnTo>
                  <a:pt x="5123968" y="5687156"/>
                </a:lnTo>
                <a:lnTo>
                  <a:pt x="5097168" y="5700507"/>
                </a:lnTo>
                <a:cubicBezTo>
                  <a:pt x="5103875" y="5707183"/>
                  <a:pt x="5110576" y="5719200"/>
                  <a:pt x="5118106" y="5719200"/>
                </a:cubicBezTo>
                <a:lnTo>
                  <a:pt x="5163396" y="5719200"/>
                </a:lnTo>
                <a:lnTo>
                  <a:pt x="5134012" y="5781955"/>
                </a:lnTo>
                <a:lnTo>
                  <a:pt x="5039388" y="5781955"/>
                </a:lnTo>
                <a:cubicBezTo>
                  <a:pt x="5005051" y="5781955"/>
                  <a:pt x="5015102" y="5818005"/>
                  <a:pt x="5013426" y="5846044"/>
                </a:cubicBezTo>
                <a:cubicBezTo>
                  <a:pt x="4974903" y="5846044"/>
                  <a:pt x="4936378" y="5846044"/>
                  <a:pt x="4897854" y="5846044"/>
                </a:cubicBezTo>
                <a:cubicBezTo>
                  <a:pt x="4893248" y="5846044"/>
                  <a:pt x="4889060" y="5841037"/>
                  <a:pt x="4886338" y="5832526"/>
                </a:cubicBezTo>
                <a:lnTo>
                  <a:pt x="4884638" y="5810944"/>
                </a:lnTo>
                <a:lnTo>
                  <a:pt x="4911254" y="5793971"/>
                </a:lnTo>
                <a:cubicBezTo>
                  <a:pt x="4908741" y="5793971"/>
                  <a:pt x="4906228" y="5791968"/>
                  <a:pt x="4902145" y="5790967"/>
                </a:cubicBezTo>
                <a:lnTo>
                  <a:pt x="4883922" y="5793922"/>
                </a:lnTo>
                <a:lnTo>
                  <a:pt x="4884506" y="5786148"/>
                </a:lnTo>
                <a:cubicBezTo>
                  <a:pt x="4884349" y="5782205"/>
                  <a:pt x="4880894" y="5797977"/>
                  <a:pt x="4872729" y="5797977"/>
                </a:cubicBezTo>
                <a:lnTo>
                  <a:pt x="4872697" y="5800168"/>
                </a:lnTo>
                <a:lnTo>
                  <a:pt x="4860376" y="5807160"/>
                </a:lnTo>
                <a:cubicBezTo>
                  <a:pt x="4853676" y="5810998"/>
                  <a:pt x="4848023" y="5813332"/>
                  <a:pt x="4843417" y="5811329"/>
                </a:cubicBezTo>
                <a:cubicBezTo>
                  <a:pt x="4834204" y="5807333"/>
                  <a:pt x="4812430" y="5777949"/>
                  <a:pt x="4803218" y="5784624"/>
                </a:cubicBezTo>
                <a:cubicBezTo>
                  <a:pt x="4794005" y="5791300"/>
                  <a:pt x="4791493" y="5832691"/>
                  <a:pt x="4780605" y="5844709"/>
                </a:cubicBezTo>
                <a:cubicBezTo>
                  <a:pt x="4769718" y="5856736"/>
                  <a:pt x="4734544" y="5872747"/>
                  <a:pt x="4713607" y="5891440"/>
                </a:cubicBezTo>
                <a:cubicBezTo>
                  <a:pt x="4706069" y="5898117"/>
                  <a:pt x="4703556" y="5920814"/>
                  <a:pt x="4699369" y="5935502"/>
                </a:cubicBezTo>
                <a:cubicBezTo>
                  <a:pt x="4698367" y="5920688"/>
                  <a:pt x="4695821" y="5906254"/>
                  <a:pt x="4691832" y="5892776"/>
                </a:cubicBezTo>
                <a:cubicBezTo>
                  <a:pt x="4675082" y="5858061"/>
                  <a:pt x="4655820" y="5828686"/>
                  <a:pt x="4625671" y="5844709"/>
                </a:cubicBezTo>
                <a:cubicBezTo>
                  <a:pt x="4607997" y="5852594"/>
                  <a:pt x="4590885" y="5863338"/>
                  <a:pt x="4574584" y="5876753"/>
                </a:cubicBezTo>
                <a:cubicBezTo>
                  <a:pt x="4556158" y="5891440"/>
                  <a:pt x="4550297" y="5820676"/>
                  <a:pt x="4526847" y="5862067"/>
                </a:cubicBezTo>
                <a:cubicBezTo>
                  <a:pt x="4521821" y="5871413"/>
                  <a:pt x="4495860" y="5850049"/>
                  <a:pt x="4479948" y="5843373"/>
                </a:cubicBezTo>
                <a:cubicBezTo>
                  <a:pt x="4479948" y="5843373"/>
                  <a:pt x="4472410" y="5843373"/>
                  <a:pt x="4469897" y="5843373"/>
                </a:cubicBezTo>
                <a:cubicBezTo>
                  <a:pt x="4431374" y="5809994"/>
                  <a:pt x="4425511" y="5916809"/>
                  <a:pt x="4391173" y="5891440"/>
                </a:cubicBezTo>
                <a:cubicBezTo>
                  <a:pt x="4365258" y="5867597"/>
                  <a:pt x="4333334" y="5867597"/>
                  <a:pt x="4307426" y="5891440"/>
                </a:cubicBezTo>
                <a:cubicBezTo>
                  <a:pt x="4307426" y="5891440"/>
                  <a:pt x="4307426" y="5900787"/>
                  <a:pt x="4307426" y="5906128"/>
                </a:cubicBezTo>
                <a:cubicBezTo>
                  <a:pt x="4284813" y="5906128"/>
                  <a:pt x="4255502" y="5991580"/>
                  <a:pt x="4240426" y="5886099"/>
                </a:cubicBezTo>
                <a:cubicBezTo>
                  <a:pt x="4240426" y="5863402"/>
                  <a:pt x="4192689" y="5856726"/>
                  <a:pt x="4156678" y="5846044"/>
                </a:cubicBezTo>
                <a:cubicBezTo>
                  <a:pt x="4156678" y="5846044"/>
                  <a:pt x="4156678" y="5834027"/>
                  <a:pt x="4165890" y="5827352"/>
                </a:cubicBezTo>
                <a:cubicBezTo>
                  <a:pt x="4175102" y="5820686"/>
                  <a:pt x="4156678" y="5811329"/>
                  <a:pt x="4152490" y="5811329"/>
                </a:cubicBezTo>
                <a:cubicBezTo>
                  <a:pt x="4143898" y="5814104"/>
                  <a:pt x="4135490" y="5818131"/>
                  <a:pt x="4127359" y="5823346"/>
                </a:cubicBezTo>
                <a:cubicBezTo>
                  <a:pt x="4136017" y="5834121"/>
                  <a:pt x="4146008" y="5841860"/>
                  <a:pt x="4156671" y="5846044"/>
                </a:cubicBezTo>
                <a:cubicBezTo>
                  <a:pt x="4163370" y="5846044"/>
                  <a:pt x="4162534" y="5867407"/>
                  <a:pt x="4156671" y="5868743"/>
                </a:cubicBezTo>
                <a:cubicBezTo>
                  <a:pt x="4140904" y="5874051"/>
                  <a:pt x="4124965" y="5878067"/>
                  <a:pt x="4108934" y="5880759"/>
                </a:cubicBezTo>
                <a:lnTo>
                  <a:pt x="4120659" y="5926155"/>
                </a:lnTo>
                <a:lnTo>
                  <a:pt x="4059523" y="5959536"/>
                </a:lnTo>
                <a:cubicBezTo>
                  <a:pt x="4032723" y="5974222"/>
                  <a:pt x="4009274" y="5988910"/>
                  <a:pt x="4048635" y="6028966"/>
                </a:cubicBezTo>
                <a:cubicBezTo>
                  <a:pt x="4053963" y="6035043"/>
                  <a:pt x="4058751" y="6042223"/>
                  <a:pt x="4062872" y="6050328"/>
                </a:cubicBezTo>
                <a:cubicBezTo>
                  <a:pt x="4057848" y="6050328"/>
                  <a:pt x="4052823" y="6065016"/>
                  <a:pt x="4046960" y="6066351"/>
                </a:cubicBezTo>
                <a:cubicBezTo>
                  <a:pt x="3995873" y="6078368"/>
                  <a:pt x="3945624" y="6089050"/>
                  <a:pt x="3894538" y="6097060"/>
                </a:cubicBezTo>
                <a:cubicBezTo>
                  <a:pt x="3883650" y="6097060"/>
                  <a:pt x="3876113" y="6163820"/>
                  <a:pt x="3863550" y="6105071"/>
                </a:cubicBezTo>
                <a:cubicBezTo>
                  <a:pt x="3863550" y="6086379"/>
                  <a:pt x="3869413" y="6058340"/>
                  <a:pt x="3873601" y="6034307"/>
                </a:cubicBezTo>
                <a:cubicBezTo>
                  <a:pt x="3919663" y="6059675"/>
                  <a:pt x="3917149" y="5978228"/>
                  <a:pt x="3942274" y="5956866"/>
                </a:cubicBezTo>
                <a:cubicBezTo>
                  <a:pt x="3969642" y="5937731"/>
                  <a:pt x="3997595" y="5920794"/>
                  <a:pt x="4026023" y="5906128"/>
                </a:cubicBezTo>
                <a:cubicBezTo>
                  <a:pt x="4026023" y="5906128"/>
                  <a:pt x="4034398" y="5894111"/>
                  <a:pt x="4038586" y="5888770"/>
                </a:cubicBezTo>
                <a:cubicBezTo>
                  <a:pt x="4031971" y="5876227"/>
                  <a:pt x="4024684" y="5864610"/>
                  <a:pt x="4016811" y="5854055"/>
                </a:cubicBezTo>
                <a:cubicBezTo>
                  <a:pt x="3990848" y="5827352"/>
                  <a:pt x="3966561" y="5876753"/>
                  <a:pt x="3939762" y="5854055"/>
                </a:cubicBezTo>
                <a:cubicBezTo>
                  <a:pt x="3929013" y="5844720"/>
                  <a:pt x="3916418" y="5842333"/>
                  <a:pt x="3904587" y="5847379"/>
                </a:cubicBezTo>
                <a:cubicBezTo>
                  <a:pt x="3875276" y="5866072"/>
                  <a:pt x="3870250" y="5955530"/>
                  <a:pt x="3820839" y="5922150"/>
                </a:cubicBezTo>
                <a:cubicBezTo>
                  <a:pt x="3788177" y="5899452"/>
                  <a:pt x="3768914" y="5956866"/>
                  <a:pt x="3742115" y="5964876"/>
                </a:cubicBezTo>
                <a:cubicBezTo>
                  <a:pt x="3705529" y="5967316"/>
                  <a:pt x="3672024" y="5998257"/>
                  <a:pt x="3652504" y="6047659"/>
                </a:cubicBezTo>
                <a:cubicBezTo>
                  <a:pt x="3637429" y="6085044"/>
                  <a:pt x="3588018" y="6063680"/>
                  <a:pt x="3555356" y="6091720"/>
                </a:cubicBezTo>
                <a:cubicBezTo>
                  <a:pt x="3526182" y="6110465"/>
                  <a:pt x="3495412" y="6122167"/>
                  <a:pt x="3464069" y="6126435"/>
                </a:cubicBezTo>
                <a:lnTo>
                  <a:pt x="3438108" y="6142457"/>
                </a:lnTo>
                <a:cubicBezTo>
                  <a:pt x="3445724" y="6149490"/>
                  <a:pt x="3453894" y="6154874"/>
                  <a:pt x="3462394" y="6158479"/>
                </a:cubicBezTo>
                <a:cubicBezTo>
                  <a:pt x="3493474" y="6151372"/>
                  <a:pt x="3525160" y="6160257"/>
                  <a:pt x="3552842" y="6183848"/>
                </a:cubicBezTo>
                <a:cubicBezTo>
                  <a:pt x="3579642" y="6133111"/>
                  <a:pt x="3616492" y="6157144"/>
                  <a:pt x="3646642" y="6161150"/>
                </a:cubicBezTo>
                <a:cubicBezTo>
                  <a:pt x="3707785" y="6170497"/>
                  <a:pt x="3773109" y="6121094"/>
                  <a:pt x="3829221" y="6190524"/>
                </a:cubicBezTo>
                <a:cubicBezTo>
                  <a:pt x="3907943" y="6095725"/>
                  <a:pt x="3985830" y="6223905"/>
                  <a:pt x="4064547" y="6190524"/>
                </a:cubicBezTo>
                <a:cubicBezTo>
                  <a:pt x="4064547" y="6190524"/>
                  <a:pt x="4079622" y="6209217"/>
                  <a:pt x="4079622" y="6219899"/>
                </a:cubicBezTo>
                <a:cubicBezTo>
                  <a:pt x="4079622" y="6230580"/>
                  <a:pt x="4071247" y="6250608"/>
                  <a:pt x="4065385" y="6251943"/>
                </a:cubicBezTo>
                <a:cubicBezTo>
                  <a:pt x="4049130" y="6257936"/>
                  <a:pt x="4032235" y="6257936"/>
                  <a:pt x="4015980" y="6251943"/>
                </a:cubicBezTo>
                <a:cubicBezTo>
                  <a:pt x="3996717" y="6241261"/>
                  <a:pt x="3977455" y="6201206"/>
                  <a:pt x="3977455" y="6271971"/>
                </a:cubicBezTo>
                <a:cubicBezTo>
                  <a:pt x="3977455" y="6271971"/>
                  <a:pt x="3965731" y="6278647"/>
                  <a:pt x="3964893" y="6271971"/>
                </a:cubicBezTo>
                <a:cubicBezTo>
                  <a:pt x="3950656" y="6235921"/>
                  <a:pt x="3928044" y="6254614"/>
                  <a:pt x="3909613" y="6249273"/>
                </a:cubicBezTo>
                <a:cubicBezTo>
                  <a:pt x="3878625" y="6241261"/>
                  <a:pt x="3846800" y="6263960"/>
                  <a:pt x="3813301" y="6231915"/>
                </a:cubicBezTo>
                <a:cubicBezTo>
                  <a:pt x="3800739" y="6219899"/>
                  <a:pt x="3768914" y="6271971"/>
                  <a:pt x="3743790" y="6279982"/>
                </a:cubicBezTo>
                <a:cubicBezTo>
                  <a:pt x="3714399" y="6292030"/>
                  <a:pt x="3683576" y="6292030"/>
                  <a:pt x="3654179" y="6279982"/>
                </a:cubicBezTo>
                <a:cubicBezTo>
                  <a:pt x="3629054" y="6265296"/>
                  <a:pt x="3611467" y="6348078"/>
                  <a:pt x="3588855" y="6279982"/>
                </a:cubicBezTo>
                <a:cubicBezTo>
                  <a:pt x="3539449" y="6279982"/>
                  <a:pt x="3489194" y="6279982"/>
                  <a:pt x="3438945" y="6279982"/>
                </a:cubicBezTo>
                <a:cubicBezTo>
                  <a:pt x="3426191" y="6282989"/>
                  <a:pt x="3414882" y="6294679"/>
                  <a:pt x="3407957" y="6312028"/>
                </a:cubicBezTo>
                <a:cubicBezTo>
                  <a:pt x="3394558" y="6365446"/>
                  <a:pt x="3363571" y="6298685"/>
                  <a:pt x="3359384" y="6326725"/>
                </a:cubicBezTo>
                <a:cubicBezTo>
                  <a:pt x="3355203" y="6354764"/>
                  <a:pt x="3351847" y="6389478"/>
                  <a:pt x="3329234" y="6346752"/>
                </a:cubicBezTo>
                <a:cubicBezTo>
                  <a:pt x="3320021" y="6412177"/>
                  <a:pt x="3278985" y="6401496"/>
                  <a:pt x="3253023" y="6426864"/>
                </a:cubicBezTo>
                <a:cubicBezTo>
                  <a:pt x="3244648" y="6434875"/>
                  <a:pt x="3230411" y="6426864"/>
                  <a:pt x="3218686" y="6426864"/>
                </a:cubicBezTo>
                <a:cubicBezTo>
                  <a:pt x="3223598" y="6414910"/>
                  <a:pt x="3229204" y="6403735"/>
                  <a:pt x="3235435" y="6393484"/>
                </a:cubicBezTo>
                <a:cubicBezTo>
                  <a:pt x="3259894" y="6391824"/>
                  <a:pt x="3284108" y="6385084"/>
                  <a:pt x="3307466" y="6373446"/>
                </a:cubicBezTo>
                <a:cubicBezTo>
                  <a:pt x="3321703" y="6350748"/>
                  <a:pt x="3351853" y="6333390"/>
                  <a:pt x="3338452" y="6286658"/>
                </a:cubicBezTo>
                <a:cubicBezTo>
                  <a:pt x="3330915" y="6261290"/>
                  <a:pt x="3274804" y="6267966"/>
                  <a:pt x="3254704" y="6296005"/>
                </a:cubicBezTo>
                <a:cubicBezTo>
                  <a:pt x="3234604" y="6324043"/>
                  <a:pt x="3243817" y="6332055"/>
                  <a:pt x="3237117" y="6348078"/>
                </a:cubicBezTo>
                <a:cubicBezTo>
                  <a:pt x="3231690" y="6353796"/>
                  <a:pt x="3225141" y="6356162"/>
                  <a:pt x="3218692" y="6354754"/>
                </a:cubicBezTo>
                <a:cubicBezTo>
                  <a:pt x="3200267" y="6354754"/>
                  <a:pt x="3175980" y="6333390"/>
                  <a:pt x="3165930" y="6345407"/>
                </a:cubicBezTo>
                <a:cubicBezTo>
                  <a:pt x="3147809" y="6373393"/>
                  <a:pt x="3133050" y="6406427"/>
                  <a:pt x="3122381" y="6442877"/>
                </a:cubicBezTo>
                <a:cubicBezTo>
                  <a:pt x="3122381" y="6442877"/>
                  <a:pt x="3130756" y="6458898"/>
                  <a:pt x="3135781" y="6465574"/>
                </a:cubicBezTo>
                <a:cubicBezTo>
                  <a:pt x="3141439" y="6469928"/>
                  <a:pt x="3147328" y="6473501"/>
                  <a:pt x="3153368" y="6476256"/>
                </a:cubicBezTo>
                <a:cubicBezTo>
                  <a:pt x="3148085" y="6484519"/>
                  <a:pt x="3142177" y="6491690"/>
                  <a:pt x="3135781" y="6497619"/>
                </a:cubicBezTo>
                <a:lnTo>
                  <a:pt x="3012670" y="6563044"/>
                </a:lnTo>
                <a:cubicBezTo>
                  <a:pt x="3001763" y="6577016"/>
                  <a:pt x="2989248" y="6587445"/>
                  <a:pt x="2975821" y="6593753"/>
                </a:cubicBezTo>
                <a:cubicBezTo>
                  <a:pt x="2929257" y="6604719"/>
                  <a:pt x="2883124" y="6619878"/>
                  <a:pt x="2837635" y="6639150"/>
                </a:cubicBezTo>
                <a:cubicBezTo>
                  <a:pt x="2823082" y="6647298"/>
                  <a:pt x="2809280" y="6658525"/>
                  <a:pt x="2796599" y="6672529"/>
                </a:cubicBezTo>
                <a:cubicBezTo>
                  <a:pt x="2796599" y="6672529"/>
                  <a:pt x="2796599" y="6693893"/>
                  <a:pt x="2796599" y="6703240"/>
                </a:cubicBezTo>
                <a:cubicBezTo>
                  <a:pt x="2796599" y="6712586"/>
                  <a:pt x="2808324" y="6717926"/>
                  <a:pt x="2808324" y="6717926"/>
                </a:cubicBezTo>
                <a:cubicBezTo>
                  <a:pt x="2827586" y="6679205"/>
                  <a:pt x="2845173" y="6681876"/>
                  <a:pt x="2864435" y="6717926"/>
                </a:cubicBezTo>
                <a:cubicBezTo>
                  <a:pt x="2883697" y="6753977"/>
                  <a:pt x="2897935" y="6663184"/>
                  <a:pt x="2920547" y="6709916"/>
                </a:cubicBezTo>
                <a:cubicBezTo>
                  <a:pt x="2930418" y="6706299"/>
                  <a:pt x="2939605" y="6698971"/>
                  <a:pt x="2947347" y="6688552"/>
                </a:cubicBezTo>
                <a:cubicBezTo>
                  <a:pt x="2959896" y="6671215"/>
                  <a:pt x="2971646" y="6652481"/>
                  <a:pt x="2982521" y="6632473"/>
                </a:cubicBezTo>
                <a:lnTo>
                  <a:pt x="2995997" y="6595823"/>
                </a:lnTo>
                <a:lnTo>
                  <a:pt x="2999270" y="6596173"/>
                </a:lnTo>
                <a:cubicBezTo>
                  <a:pt x="3017643" y="6607940"/>
                  <a:pt x="3025651" y="6638482"/>
                  <a:pt x="3044495" y="6604435"/>
                </a:cubicBezTo>
                <a:cubicBezTo>
                  <a:pt x="3053358" y="6592408"/>
                  <a:pt x="3065096" y="6587256"/>
                  <a:pt x="3076570" y="6590346"/>
                </a:cubicBezTo>
                <a:cubicBezTo>
                  <a:pt x="3088044" y="6593438"/>
                  <a:pt x="3098067" y="6604456"/>
                  <a:pt x="3103957" y="6620458"/>
                </a:cubicBezTo>
                <a:lnTo>
                  <a:pt x="3117356" y="6643155"/>
                </a:lnTo>
                <a:cubicBezTo>
                  <a:pt x="3111494" y="6643155"/>
                  <a:pt x="3105632" y="6659178"/>
                  <a:pt x="3100607" y="6657843"/>
                </a:cubicBezTo>
                <a:cubicBezTo>
                  <a:pt x="3066270" y="6648496"/>
                  <a:pt x="3051195" y="6667189"/>
                  <a:pt x="3056219" y="6725937"/>
                </a:cubicBezTo>
                <a:cubicBezTo>
                  <a:pt x="3056219" y="6740625"/>
                  <a:pt x="3043657" y="6761987"/>
                  <a:pt x="3033608" y="6774004"/>
                </a:cubicBezTo>
                <a:cubicBezTo>
                  <a:pt x="3023175" y="6784402"/>
                  <a:pt x="3011906" y="6792487"/>
                  <a:pt x="3000108" y="6798038"/>
                </a:cubicBezTo>
                <a:cubicBezTo>
                  <a:pt x="3000108" y="6798038"/>
                  <a:pt x="3006809" y="6818066"/>
                  <a:pt x="3008483" y="6818066"/>
                </a:cubicBezTo>
                <a:cubicBezTo>
                  <a:pt x="3034445" y="6807384"/>
                  <a:pt x="3060407" y="6894171"/>
                  <a:pt x="3083019" y="6818066"/>
                </a:cubicBezTo>
                <a:cubicBezTo>
                  <a:pt x="3105921" y="6745156"/>
                  <a:pt x="3155498" y="6703754"/>
                  <a:pt x="3206130" y="6715255"/>
                </a:cubicBezTo>
                <a:cubicBezTo>
                  <a:pt x="3237341" y="6709978"/>
                  <a:pt x="3268176" y="6700148"/>
                  <a:pt x="3298254" y="6685881"/>
                </a:cubicBezTo>
                <a:cubicBezTo>
                  <a:pt x="3303279" y="6685881"/>
                  <a:pt x="3309978" y="6692558"/>
                  <a:pt x="3315003" y="6695228"/>
                </a:cubicBezTo>
                <a:lnTo>
                  <a:pt x="3297416" y="6716591"/>
                </a:lnTo>
                <a:cubicBezTo>
                  <a:pt x="3292392" y="6724602"/>
                  <a:pt x="3283178" y="6736619"/>
                  <a:pt x="3284016" y="6740625"/>
                </a:cubicBezTo>
                <a:cubicBezTo>
                  <a:pt x="3284853" y="6744630"/>
                  <a:pt x="3308303" y="6780680"/>
                  <a:pt x="3284016" y="6778010"/>
                </a:cubicBezTo>
                <a:cubicBezTo>
                  <a:pt x="3253854" y="6777063"/>
                  <a:pt x="3225702" y="6802054"/>
                  <a:pt x="3210317" y="6843435"/>
                </a:cubicBezTo>
                <a:lnTo>
                  <a:pt x="3201725" y="6858000"/>
                </a:lnTo>
                <a:lnTo>
                  <a:pt x="3179522" y="6858000"/>
                </a:lnTo>
                <a:lnTo>
                  <a:pt x="3177106" y="6851320"/>
                </a:lnTo>
                <a:cubicBezTo>
                  <a:pt x="3175457" y="6843434"/>
                  <a:pt x="3174097" y="6833754"/>
                  <a:pt x="3172631" y="6823406"/>
                </a:cubicBezTo>
                <a:cubicBezTo>
                  <a:pt x="3165423" y="6814912"/>
                  <a:pt x="3156211" y="6811979"/>
                  <a:pt x="3147506" y="6815395"/>
                </a:cubicBezTo>
                <a:lnTo>
                  <a:pt x="311081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75000" t="-12000" r="-75000" b="-12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对比</a:t>
            </a:r>
            <a:r>
              <a:rPr lang="en-US" altLang="zh-CN"/>
              <a:t>-</a:t>
            </a:r>
            <a:r>
              <a:rPr lang="zh-CN" altLang="en-US"/>
              <a:t>耦合性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可扩展性好，</a:t>
            </a:r>
            <a:r>
              <a:rPr lang="en-US" altLang="zh-CN" sz="1600"/>
              <a:t>python web</a:t>
            </a:r>
            <a:r>
              <a:rPr lang="zh-CN" altLang="en-US" sz="1600"/>
              <a:t>和模型服务解耦，瓶颈在</a:t>
            </a:r>
            <a:r>
              <a:rPr lang="en-US" altLang="zh-CN" sz="1600"/>
              <a:t>cpu</a:t>
            </a:r>
            <a:r>
              <a:rPr lang="zh-CN" altLang="en-US" sz="1600"/>
              <a:t>，那么就在多台服务器上部署</a:t>
            </a:r>
            <a:r>
              <a:rPr lang="en-US" altLang="zh-CN" sz="1600"/>
              <a:t>python web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/>
              <a:t>，瓶颈在</a:t>
            </a:r>
            <a:r>
              <a:rPr lang="en-US" altLang="zh-CN" sz="1600"/>
              <a:t>gpu</a:t>
            </a:r>
            <a:r>
              <a:rPr lang="zh-CN" altLang="en-US" sz="1600"/>
              <a:t>，那么就横向扩展</a:t>
            </a:r>
            <a:r>
              <a:rPr lang="en-US" altLang="zh-CN" sz="1600"/>
              <a:t>gpu</a:t>
            </a:r>
            <a:r>
              <a:rPr lang="zh-CN" altLang="en-US" sz="1600"/>
              <a:t>。</a:t>
            </a:r>
            <a:endParaRPr lang="zh-CN" altLang="en-US" sz="1600"/>
          </a:p>
          <a:p>
            <a:pPr marL="0" indent="0">
              <a:buNone/>
            </a:pP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service streamer</a:t>
            </a:r>
            <a:r>
              <a:rPr lang="zh-CN" altLang="en-US" sz="1600"/>
              <a:t>，</a:t>
            </a:r>
            <a:r>
              <a:rPr lang="en-US" altLang="zh-CN" sz="1600"/>
              <a:t>python web</a:t>
            </a:r>
            <a:r>
              <a:rPr lang="zh-CN" altLang="en-US" sz="1600"/>
              <a:t>与模型服务绑定，要扩展，都需要扩展，但是肯定会有资源冗余，我们的结构不会，能够最大利用资源</a:t>
            </a:r>
            <a:endParaRPr lang="zh-CN" altLang="en-US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对比</a:t>
            </a:r>
            <a:r>
              <a:rPr lang="en-US" altLang="zh-CN"/>
              <a:t>-</a:t>
            </a:r>
            <a:r>
              <a:rPr lang="zh-CN" altLang="en-US"/>
              <a:t>框架适用性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service streamer</a:t>
            </a:r>
            <a:r>
              <a:rPr lang="zh-CN" altLang="en-US"/>
              <a:t>支持多种深度学习框架，试想一个场景，小明用</a:t>
            </a:r>
            <a:r>
              <a:rPr lang="en-US" altLang="zh-CN"/>
              <a:t>tf</a:t>
            </a:r>
            <a:r>
              <a:rPr lang="zh-CN" altLang="en-US"/>
              <a:t>训练的模型，小王用</a:t>
            </a:r>
            <a:r>
              <a:rPr lang="en-US" altLang="zh-CN"/>
              <a:t>torch</a:t>
            </a:r>
            <a:r>
              <a:rPr lang="zh-CN" altLang="en-US"/>
              <a:t>训练了新版模型，小王需要更新，</a:t>
            </a:r>
            <a:r>
              <a:rPr lang="en-US" altLang="zh-CN"/>
              <a:t>service streamer</a:t>
            </a:r>
            <a:r>
              <a:rPr lang="zh-CN" altLang="en-US"/>
              <a:t>需要修改大量源码，因为高耦合。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我们的结构？把小王训练的</a:t>
            </a:r>
            <a:r>
              <a:rPr lang="en-US" altLang="zh-CN"/>
              <a:t>torch</a:t>
            </a:r>
            <a:r>
              <a:rPr lang="zh-CN" altLang="en-US"/>
              <a:t>模型转为</a:t>
            </a:r>
            <a:r>
              <a:rPr lang="en-US" altLang="zh-CN"/>
              <a:t>savedmodel</a:t>
            </a:r>
            <a:r>
              <a:rPr lang="zh-CN" altLang="en-US"/>
              <a:t>格式，放进</a:t>
            </a:r>
            <a:r>
              <a:rPr lang="en-US" altLang="zh-CN"/>
              <a:t>tensorflow serving</a:t>
            </a:r>
            <a:r>
              <a:rPr lang="zh-CN" altLang="en-US"/>
              <a:t>的文件夹，重命名为版本号，搞定。</a:t>
            </a:r>
            <a:r>
              <a:rPr lang="en-US" altLang="zh-CN"/>
              <a:t>python web</a:t>
            </a:r>
            <a:r>
              <a:rPr lang="zh-CN" altLang="en-US"/>
              <a:t>代码不需要动，只有在业务逻辑改变的时候才需要修改</a:t>
            </a:r>
            <a:r>
              <a:rPr lang="en-US" altLang="zh-CN"/>
              <a:t>python web</a:t>
            </a:r>
            <a:r>
              <a:rPr lang="zh-CN" altLang="en-US"/>
              <a:t>代码。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对比</a:t>
            </a:r>
            <a:r>
              <a:rPr lang="en-US" altLang="zh-CN"/>
              <a:t>-</a:t>
            </a:r>
            <a:r>
              <a:rPr lang="zh-CN" altLang="en-US"/>
              <a:t>模型更新</a:t>
            </a:r>
            <a:endParaRPr lang="zh-CN" altLang="en-US"/>
          </a:p>
        </p:txBody>
      </p:sp>
      <p:pic>
        <p:nvPicPr>
          <p:cNvPr id="4" name="图片 3" descr="截屏2021-07-29 下午4.19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1979295"/>
            <a:ext cx="5490845" cy="3505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对比</a:t>
            </a:r>
            <a:r>
              <a:rPr lang="en-US" altLang="zh-CN"/>
              <a:t>-</a:t>
            </a:r>
            <a:r>
              <a:rPr lang="zh-CN" altLang="en-US"/>
              <a:t>资源利用性及可控性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tfserving docker</a:t>
            </a:r>
            <a:r>
              <a:rPr lang="zh-CN" altLang="en-US"/>
              <a:t>可以使用</a:t>
            </a:r>
            <a:r>
              <a:rPr lang="en-US" altLang="zh-CN"/>
              <a:t>platform.config</a:t>
            </a:r>
            <a:r>
              <a:rPr lang="zh-CN" altLang="en-US"/>
              <a:t>避免一个</a:t>
            </a:r>
            <a:r>
              <a:rPr lang="en-US" altLang="zh-CN"/>
              <a:t>serving</a:t>
            </a:r>
            <a:r>
              <a:rPr lang="zh-CN" altLang="en-US"/>
              <a:t>占满显存（默认会占满显存，</a:t>
            </a:r>
            <a:r>
              <a:rPr lang="en-US" altLang="zh-CN"/>
              <a:t>serving</a:t>
            </a:r>
            <a:r>
              <a:rPr lang="zh-CN" altLang="en-US"/>
              <a:t>自己维护显存分配），使用</a:t>
            </a:r>
            <a:r>
              <a:rPr lang="en-US" altLang="zh-CN"/>
              <a:t>platform</a:t>
            </a:r>
            <a:r>
              <a:rPr lang="zh-CN" altLang="en-US"/>
              <a:t>可以动态增长，这样一个</a:t>
            </a:r>
            <a:r>
              <a:rPr lang="en-US" altLang="zh-CN"/>
              <a:t>gpu</a:t>
            </a:r>
            <a:r>
              <a:rPr lang="zh-CN" altLang="en-US"/>
              <a:t>可以起多个</a:t>
            </a:r>
            <a:r>
              <a:rPr lang="en-US" altLang="zh-CN"/>
              <a:t>serving</a:t>
            </a:r>
            <a:r>
              <a:rPr lang="zh-CN" altLang="en-US"/>
              <a:t>，效率成倍增加。闲时</a:t>
            </a:r>
            <a:r>
              <a:rPr lang="en-US" altLang="zh-CN"/>
              <a:t>GPU</a:t>
            </a:r>
            <a:r>
              <a:rPr lang="zh-CN" altLang="en-US"/>
              <a:t>仍有显存可供其他服务使用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python web</a:t>
            </a:r>
            <a:r>
              <a:rPr lang="zh-CN" altLang="en-US"/>
              <a:t>？完全由中间件控制，可控性较差，完全由中间件控制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对比</a:t>
            </a:r>
            <a:r>
              <a:rPr lang="en-US" altLang="zh-CN"/>
              <a:t>-</a:t>
            </a:r>
            <a:r>
              <a:rPr lang="zh-CN" altLang="en-US"/>
              <a:t>稳定性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tensorflow serving</a:t>
            </a:r>
            <a:r>
              <a:rPr lang="zh-CN" altLang="en-US"/>
              <a:t>挂掉一个，不影响，还有</a:t>
            </a:r>
            <a:r>
              <a:rPr lang="en-US" altLang="zh-CN"/>
              <a:t>23</a:t>
            </a:r>
            <a:r>
              <a:rPr lang="zh-CN" altLang="en-US"/>
              <a:t>个提供服务，</a:t>
            </a:r>
            <a:endParaRPr lang="zh-CN" altLang="en-US"/>
          </a:p>
          <a:p>
            <a:r>
              <a:rPr lang="en-US" altLang="zh-CN"/>
              <a:t>python web</a:t>
            </a:r>
            <a:r>
              <a:rPr lang="zh-CN" altLang="en-US"/>
              <a:t>服务器挂掉？可以创建一个备用的服务，挂掉后直接切换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python web</a:t>
            </a:r>
            <a:r>
              <a:rPr lang="zh-CN" altLang="en-US"/>
              <a:t>？创建备用服务的代价太大，备用服务会占显存（因为与深度学习框架耦合，创建服务必然需要创建模型占用</a:t>
            </a:r>
            <a:r>
              <a:rPr lang="en-US" altLang="zh-CN"/>
              <a:t>gpu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不创建？也就是说挂掉就挂掉了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对比</a:t>
            </a:r>
            <a:r>
              <a:rPr lang="en-US" altLang="zh-CN"/>
              <a:t>-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调研及尝试</a:t>
            </a:r>
            <a:r>
              <a:rPr lang="en-US" altLang="zh-CN"/>
              <a:t>-torch</a:t>
            </a:r>
            <a:r>
              <a:rPr lang="zh-CN" altLang="en-US"/>
              <a:t>模型到</a:t>
            </a:r>
            <a:r>
              <a:rPr lang="en-US" altLang="zh-CN"/>
              <a:t>onnx</a:t>
            </a:r>
            <a:r>
              <a:rPr lang="zh-CN" altLang="en-US"/>
              <a:t>的转换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通常</a:t>
            </a:r>
            <a:r>
              <a:rPr lang="en-US" altLang="zh-CN"/>
              <a:t>torch</a:t>
            </a:r>
            <a:r>
              <a:rPr lang="zh-CN" altLang="en-US"/>
              <a:t>框架比较易用，</a:t>
            </a:r>
            <a:r>
              <a:rPr lang="en-US" altLang="zh-CN"/>
              <a:t>torch</a:t>
            </a:r>
            <a:r>
              <a:rPr lang="zh-CN" altLang="en-US"/>
              <a:t>框架也有自己的部署框架</a:t>
            </a:r>
            <a:r>
              <a:rPr lang="en-US" altLang="zh-CN"/>
              <a:t>torch serve</a:t>
            </a:r>
            <a:r>
              <a:rPr lang="zh-CN" altLang="en-US"/>
              <a:t>，但是</a:t>
            </a:r>
            <a:r>
              <a:rPr lang="en-US" altLang="zh-CN"/>
              <a:t>tfserving</a:t>
            </a:r>
            <a:r>
              <a:rPr lang="zh-CN" altLang="en-US"/>
              <a:t>是比较成熟的，</a:t>
            </a:r>
            <a:r>
              <a:rPr lang="en-US" altLang="zh-CN"/>
              <a:t>torch</a:t>
            </a:r>
            <a:r>
              <a:rPr lang="zh-CN" altLang="en-US"/>
              <a:t>模型可以通过脚本转为</a:t>
            </a:r>
            <a:r>
              <a:rPr lang="en-US" altLang="zh-CN"/>
              <a:t>onnx</a:t>
            </a:r>
            <a:r>
              <a:rPr lang="zh-CN" altLang="en-US"/>
              <a:t>模型，在转换过程中，为了使得</a:t>
            </a:r>
            <a:r>
              <a:rPr lang="en-US" altLang="zh-CN"/>
              <a:t>onnx</a:t>
            </a:r>
            <a:r>
              <a:rPr lang="zh-CN" altLang="en-US"/>
              <a:t>模型能进行</a:t>
            </a:r>
            <a:r>
              <a:rPr lang="en-US" altLang="zh-CN"/>
              <a:t>batch</a:t>
            </a:r>
            <a:r>
              <a:rPr lang="zh-CN" altLang="en-US"/>
              <a:t>的推理，需要设置一些参数。在</a:t>
            </a:r>
            <a:r>
              <a:rPr lang="en-US" altLang="zh-CN"/>
              <a:t>torch-&gt;onnx</a:t>
            </a:r>
            <a:r>
              <a:rPr lang="zh-CN" altLang="en-US"/>
              <a:t>的过程中需要在</a:t>
            </a:r>
            <a:r>
              <a:rPr lang="en-US" altLang="zh-CN"/>
              <a:t>torch</a:t>
            </a:r>
            <a:r>
              <a:rPr lang="zh-CN" altLang="en-US"/>
              <a:t>环境的</a:t>
            </a:r>
            <a:r>
              <a:rPr lang="en-US" altLang="zh-CN"/>
              <a:t>docker</a:t>
            </a:r>
            <a:r>
              <a:rPr lang="zh-CN" altLang="en-US"/>
              <a:t>容器里进行，在</a:t>
            </a:r>
            <a:r>
              <a:rPr lang="en-US" altLang="zh-CN"/>
              <a:t>onnx-&gt;savedmodel</a:t>
            </a:r>
            <a:r>
              <a:rPr lang="zh-CN" altLang="en-US"/>
              <a:t>模型的过程中，需要在</a:t>
            </a:r>
            <a:r>
              <a:rPr lang="en-US" altLang="zh-CN"/>
              <a:t>tensorflow</a:t>
            </a:r>
            <a:r>
              <a:rPr lang="zh-CN" altLang="en-US"/>
              <a:t>的环境中进行，并且需要安装</a:t>
            </a:r>
            <a:r>
              <a:rPr lang="en-US" altLang="zh-CN"/>
              <a:t>onnx-tf</a:t>
            </a:r>
            <a:r>
              <a:rPr lang="zh-CN" altLang="en-US"/>
              <a:t>工具，所需要的容器环境已经打包在</a:t>
            </a:r>
            <a:r>
              <a:rPr lang="en-US" altLang="zh-CN"/>
              <a:t>dockerfile</a:t>
            </a:r>
            <a:r>
              <a:rPr lang="zh-CN" altLang="en-US"/>
              <a:t>中，对于新的环境创建镜像即可。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成果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5965" y="1255395"/>
            <a:ext cx="10617835" cy="492188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各种指标提升，针对物料审核场景提出高可用的模型部署技术方案</a:t>
            </a:r>
            <a:endParaRPr lang="zh-CN" altLang="en-US"/>
          </a:p>
          <a:p>
            <a:r>
              <a:rPr lang="zh-CN" altLang="en-US"/>
              <a:t>将模型迁移到测试环境</a:t>
            </a:r>
            <a:endParaRPr lang="zh-CN" altLang="en-US"/>
          </a:p>
          <a:p>
            <a:r>
              <a:rPr lang="zh-CN" altLang="en-US"/>
              <a:t>撰写</a:t>
            </a:r>
            <a:r>
              <a:rPr lang="en-US" altLang="zh-CN"/>
              <a:t>tfserving</a:t>
            </a:r>
            <a:r>
              <a:rPr lang="zh-CN" altLang="en-US"/>
              <a:t>服务启动封装脚本以及</a:t>
            </a:r>
            <a:r>
              <a:rPr lang="en-US" altLang="zh-CN"/>
              <a:t>python web</a:t>
            </a:r>
            <a:r>
              <a:rPr lang="zh-CN" altLang="en-US"/>
              <a:t>框架</a:t>
            </a:r>
            <a:endParaRPr lang="zh-CN" altLang="en-US"/>
          </a:p>
          <a:p>
            <a:r>
              <a:rPr lang="zh-CN" altLang="en-US"/>
              <a:t>撰写部署过程中可能遇到的大量问题以及解决方案</a:t>
            </a:r>
            <a:endParaRPr lang="zh-CN" altLang="en-US"/>
          </a:p>
          <a:p>
            <a:r>
              <a:rPr lang="zh-CN" altLang="en-US"/>
              <a:t>深度调研其他框架模型转</a:t>
            </a:r>
            <a:r>
              <a:rPr lang="en-US" altLang="zh-CN"/>
              <a:t>onnx</a:t>
            </a:r>
            <a:r>
              <a:rPr lang="zh-CN" altLang="en-US"/>
              <a:t>再转</a:t>
            </a:r>
            <a:r>
              <a:rPr lang="en-US" altLang="zh-CN"/>
              <a:t>pb</a:t>
            </a:r>
            <a:r>
              <a:rPr lang="zh-CN" altLang="en-US"/>
              <a:t>模型的效果</a:t>
            </a:r>
            <a:endParaRPr lang="zh-CN" altLang="en-US"/>
          </a:p>
          <a:p>
            <a:r>
              <a:rPr lang="zh-CN" altLang="en-US"/>
              <a:t>调研</a:t>
            </a:r>
            <a:r>
              <a:rPr lang="en-US" altLang="zh-CN"/>
              <a:t>tensorRT</a:t>
            </a:r>
            <a:r>
              <a:rPr lang="zh-CN" altLang="en-US"/>
              <a:t>框架加速模型推理</a:t>
            </a:r>
            <a:endParaRPr lang="zh-CN" altLang="en-US"/>
          </a:p>
          <a:p>
            <a:r>
              <a:rPr lang="zh-CN" altLang="en-US"/>
              <a:t>掌握模型剪枝、模型蒸馏技术</a:t>
            </a:r>
            <a:endParaRPr lang="zh-CN" altLang="en-US"/>
          </a:p>
          <a:p>
            <a:r>
              <a:rPr lang="zh-CN" altLang="en-US"/>
              <a:t>在模型部署方面能够根据业务场景需求定制高可用的技术方案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21535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/>
              <a:t>二、</a:t>
            </a:r>
            <a:r>
              <a:rPr lang="en-US" altLang="zh-CN"/>
              <a:t>label embedding+bert+lmcloss</a:t>
            </a:r>
            <a:r>
              <a:rPr lang="zh-CN" altLang="en-US"/>
              <a:t>的异常检测模型构建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9885"/>
            <a:ext cx="10515600" cy="4351338"/>
          </a:xfrm>
        </p:spPr>
        <p:txBody>
          <a:bodyPr/>
          <a:p>
            <a:r>
              <a:rPr lang="zh-CN" altLang="en-US"/>
              <a:t>为降低样本误拒绝率，我们构建未知类别识别模型，将不在分类类别中的样本（异常样本）进行识别。能够在进入拒绝模型前排除部分样本。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34565" y="2990215"/>
            <a:ext cx="1823720" cy="878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汽车销售</a:t>
            </a: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379855" y="4951095"/>
            <a:ext cx="1823720" cy="878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软件开发</a:t>
            </a: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20055" y="2898775"/>
            <a:ext cx="1823720" cy="878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会计审计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8285" y="4251325"/>
            <a:ext cx="1808480" cy="1166495"/>
          </a:xfrm>
          <a:prstGeom prst="rect">
            <a:avLst/>
          </a:prstGeom>
        </p:spPr>
      </p:pic>
      <p:cxnSp>
        <p:nvCxnSpPr>
          <p:cNvPr id="10" name="直接连接符 9"/>
          <p:cNvCxnSpPr>
            <a:stCxn id="5" idx="6"/>
            <a:endCxn id="9" idx="1"/>
          </p:cNvCxnSpPr>
          <p:nvPr/>
        </p:nvCxnSpPr>
        <p:spPr>
          <a:xfrm flipV="1">
            <a:off x="3203575" y="4834890"/>
            <a:ext cx="854710" cy="555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4" idx="6"/>
            <a:endCxn id="9" idx="0"/>
          </p:cNvCxnSpPr>
          <p:nvPr/>
        </p:nvCxnSpPr>
        <p:spPr>
          <a:xfrm>
            <a:off x="4058285" y="3429635"/>
            <a:ext cx="904240" cy="82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6" idx="4"/>
            <a:endCxn id="9" idx="3"/>
          </p:cNvCxnSpPr>
          <p:nvPr/>
        </p:nvCxnSpPr>
        <p:spPr>
          <a:xfrm flipH="1">
            <a:off x="5866765" y="3776980"/>
            <a:ext cx="565150" cy="1057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431598" y="5123180"/>
            <a:ext cx="521906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新样本</a:t>
            </a:r>
            <a:endParaRPr lang="zh-CN" altLang="en-US" sz="36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（不属于以上三个类别）</a:t>
            </a:r>
            <a:endParaRPr lang="zh-CN" altLang="en-US" sz="36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21"/>
          <p:cNvSpPr txBox="1"/>
          <p:nvPr/>
        </p:nvSpPr>
        <p:spPr>
          <a:xfrm>
            <a:off x="6859588" y="3613150"/>
            <a:ext cx="5602287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Fresh business general template</a:t>
            </a:r>
            <a:endParaRPr lang="en-US" altLang="zh-CN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Applicable to enterprise introduction, summary report, sales marketing, chart dataa</a:t>
            </a:r>
            <a:endParaRPr lang="zh-CN" altLang="en-US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2" name="矩形 14"/>
          <p:cNvSpPr/>
          <p:nvPr/>
        </p:nvSpPr>
        <p:spPr>
          <a:xfrm>
            <a:off x="6859588" y="2989263"/>
            <a:ext cx="342423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en-US" altLang="zh-CN" sz="20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Please add the title here</a:t>
            </a:r>
            <a:endParaRPr lang="en-US" altLang="zh-CN" sz="20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3" name="TextBox 76"/>
          <p:cNvSpPr txBox="1"/>
          <p:nvPr/>
        </p:nvSpPr>
        <p:spPr>
          <a:xfrm>
            <a:off x="6859588" y="2343150"/>
            <a:ext cx="40481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en-US" altLang="zh-CN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1.2 </a:t>
            </a:r>
            <a:r>
              <a:rPr lang="zh-CN" altLang="en-US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实习工作总结</a:t>
            </a:r>
            <a:endParaRPr lang="zh-CN" altLang="en-US" sz="3600" b="1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142" name="任意多边形: 形状 7"/>
          <p:cNvSpPr/>
          <p:nvPr>
            <p:custDataLst>
              <p:tags r:id="rId1"/>
            </p:custDataLst>
          </p:nvPr>
        </p:nvSpPr>
        <p:spPr>
          <a:xfrm>
            <a:off x="0" y="0"/>
            <a:ext cx="5387975" cy="6814185"/>
          </a:xfrm>
          <a:custGeom>
            <a:avLst/>
            <a:gdLst>
              <a:gd name="connsiteX0" fmla="*/ 3206967 w 5638801"/>
              <a:gd name="connsiteY0" fmla="*/ 6763322 h 6858000"/>
              <a:gd name="connsiteX1" fmla="*/ 3200267 w 5638801"/>
              <a:gd name="connsiteY1" fmla="*/ 6772669 h 6858000"/>
              <a:gd name="connsiteX2" fmla="*/ 3213668 w 5638801"/>
              <a:gd name="connsiteY2" fmla="*/ 6784686 h 6858000"/>
              <a:gd name="connsiteX3" fmla="*/ 3220367 w 5638801"/>
              <a:gd name="connsiteY3" fmla="*/ 6772669 h 6858000"/>
              <a:gd name="connsiteX4" fmla="*/ 3206967 w 5638801"/>
              <a:gd name="connsiteY4" fmla="*/ 6763322 h 6858000"/>
              <a:gd name="connsiteX5" fmla="*/ 2976658 w 5638801"/>
              <a:gd name="connsiteY5" fmla="*/ 6593753 h 6858000"/>
              <a:gd name="connsiteX6" fmla="*/ 2996759 w 5638801"/>
              <a:gd name="connsiteY6" fmla="*/ 6593753 h 6858000"/>
              <a:gd name="connsiteX7" fmla="*/ 2995997 w 5638801"/>
              <a:gd name="connsiteY7" fmla="*/ 6595823 h 6858000"/>
              <a:gd name="connsiteX8" fmla="*/ 4093866 w 5638801"/>
              <a:gd name="connsiteY8" fmla="*/ 5828686 h 6858000"/>
              <a:gd name="connsiteX9" fmla="*/ 4067904 w 5638801"/>
              <a:gd name="connsiteY9" fmla="*/ 5838032 h 6858000"/>
              <a:gd name="connsiteX10" fmla="*/ 4075441 w 5638801"/>
              <a:gd name="connsiteY10" fmla="*/ 5858061 h 6858000"/>
              <a:gd name="connsiteX11" fmla="*/ 4103916 w 5638801"/>
              <a:gd name="connsiteY11" fmla="*/ 5852720 h 6858000"/>
              <a:gd name="connsiteX12" fmla="*/ 4093866 w 5638801"/>
              <a:gd name="connsiteY12" fmla="*/ 5828686 h 6858000"/>
              <a:gd name="connsiteX13" fmla="*/ 4883922 w 5638801"/>
              <a:gd name="connsiteY13" fmla="*/ 5793922 h 6858000"/>
              <a:gd name="connsiteX14" fmla="*/ 4883616 w 5638801"/>
              <a:gd name="connsiteY14" fmla="*/ 5797977 h 6858000"/>
              <a:gd name="connsiteX15" fmla="*/ 4884638 w 5638801"/>
              <a:gd name="connsiteY15" fmla="*/ 5810944 h 6858000"/>
              <a:gd name="connsiteX16" fmla="*/ 4881941 w 5638801"/>
              <a:gd name="connsiteY16" fmla="*/ 5812664 h 6858000"/>
              <a:gd name="connsiteX17" fmla="*/ 4872624 w 5638801"/>
              <a:gd name="connsiteY17" fmla="*/ 5805320 h 6858000"/>
              <a:gd name="connsiteX18" fmla="*/ 4872697 w 5638801"/>
              <a:gd name="connsiteY18" fmla="*/ 5800168 h 6858000"/>
              <a:gd name="connsiteX19" fmla="*/ 4883616 w 5638801"/>
              <a:gd name="connsiteY19" fmla="*/ 5793971 h 6858000"/>
              <a:gd name="connsiteX20" fmla="*/ 4080584 w 5638801"/>
              <a:gd name="connsiteY20" fmla="*/ 5664919 h 6858000"/>
              <a:gd name="connsiteX21" fmla="*/ 4046967 w 5638801"/>
              <a:gd name="connsiteY21" fmla="*/ 5741898 h 6858000"/>
              <a:gd name="connsiteX22" fmla="*/ 4052829 w 5638801"/>
              <a:gd name="connsiteY22" fmla="*/ 5763262 h 6858000"/>
              <a:gd name="connsiteX23" fmla="*/ 4093028 w 5638801"/>
              <a:gd name="connsiteY23" fmla="*/ 5732553 h 6858000"/>
              <a:gd name="connsiteX24" fmla="*/ 4118991 w 5638801"/>
              <a:gd name="connsiteY24" fmla="*/ 5720536 h 6858000"/>
              <a:gd name="connsiteX25" fmla="*/ 4139928 w 5638801"/>
              <a:gd name="connsiteY25" fmla="*/ 5677809 h 6858000"/>
              <a:gd name="connsiteX26" fmla="*/ 4119828 w 5638801"/>
              <a:gd name="connsiteY26" fmla="*/ 5667128 h 6858000"/>
              <a:gd name="connsiteX27" fmla="*/ 4093866 w 5638801"/>
              <a:gd name="connsiteY27" fmla="*/ 5667128 h 6858000"/>
              <a:gd name="connsiteX28" fmla="*/ 4080584 w 5638801"/>
              <a:gd name="connsiteY28" fmla="*/ 5664919 h 6858000"/>
              <a:gd name="connsiteX29" fmla="*/ 4228702 w 5638801"/>
              <a:gd name="connsiteY29" fmla="*/ 5554972 h 6858000"/>
              <a:gd name="connsiteX30" fmla="*/ 4206927 w 5638801"/>
              <a:gd name="connsiteY30" fmla="*/ 5604374 h 6858000"/>
              <a:gd name="connsiteX31" fmla="*/ 4221164 w 5638801"/>
              <a:gd name="connsiteY31" fmla="*/ 5635083 h 6858000"/>
              <a:gd name="connsiteX32" fmla="*/ 4244614 w 5638801"/>
              <a:gd name="connsiteY32" fmla="*/ 5601704 h 6858000"/>
              <a:gd name="connsiteX33" fmla="*/ 4228702 w 5638801"/>
              <a:gd name="connsiteY33" fmla="*/ 5554972 h 6858000"/>
              <a:gd name="connsiteX34" fmla="*/ 5149099 w 5638801"/>
              <a:gd name="connsiteY34" fmla="*/ 5476194 h 6858000"/>
              <a:gd name="connsiteX35" fmla="*/ 5113087 w 5638801"/>
              <a:gd name="connsiteY35" fmla="*/ 5486876 h 6858000"/>
              <a:gd name="connsiteX36" fmla="*/ 5119788 w 5638801"/>
              <a:gd name="connsiteY36" fmla="*/ 5516251 h 6858000"/>
              <a:gd name="connsiteX37" fmla="*/ 5167524 w 5638801"/>
              <a:gd name="connsiteY37" fmla="*/ 5496223 h 6858000"/>
              <a:gd name="connsiteX38" fmla="*/ 5149099 w 5638801"/>
              <a:gd name="connsiteY38" fmla="*/ 5476194 h 6858000"/>
              <a:gd name="connsiteX39" fmla="*/ 0 w 5638801"/>
              <a:gd name="connsiteY39" fmla="*/ 0 h 6858000"/>
              <a:gd name="connsiteX40" fmla="*/ 5014143 w 5638801"/>
              <a:gd name="connsiteY40" fmla="*/ 0 h 6858000"/>
              <a:gd name="connsiteX41" fmla="*/ 4982006 w 5638801"/>
              <a:gd name="connsiteY41" fmla="*/ 110336 h 6858000"/>
              <a:gd name="connsiteX42" fmla="*/ 4911693 w 5638801"/>
              <a:gd name="connsiteY42" fmla="*/ 3297160 h 6858000"/>
              <a:gd name="connsiteX43" fmla="*/ 5350084 w 5638801"/>
              <a:gd name="connsiteY43" fmla="*/ 5320503 h 6858000"/>
              <a:gd name="connsiteX44" fmla="*/ 5307816 w 5638801"/>
              <a:gd name="connsiteY44" fmla="*/ 5410770 h 6858000"/>
              <a:gd name="connsiteX45" fmla="*/ 5282260 w 5638801"/>
              <a:gd name="connsiteY45" fmla="*/ 5410770 h 6858000"/>
              <a:gd name="connsiteX46" fmla="*/ 5272211 w 5638801"/>
              <a:gd name="connsiteY46" fmla="*/ 5446820 h 6858000"/>
              <a:gd name="connsiteX47" fmla="*/ 5280062 w 5638801"/>
              <a:gd name="connsiteY47" fmla="*/ 5464345 h 6858000"/>
              <a:gd name="connsiteX48" fmla="*/ 5282094 w 5638801"/>
              <a:gd name="connsiteY48" fmla="*/ 5465704 h 6858000"/>
              <a:gd name="connsiteX49" fmla="*/ 5273626 w 5638801"/>
              <a:gd name="connsiteY49" fmla="*/ 5483788 h 6858000"/>
              <a:gd name="connsiteX50" fmla="*/ 5236280 w 5638801"/>
              <a:gd name="connsiteY50" fmla="*/ 5487216 h 6858000"/>
              <a:gd name="connsiteX51" fmla="*/ 5175892 w 5638801"/>
              <a:gd name="connsiteY51" fmla="*/ 5509575 h 6858000"/>
              <a:gd name="connsiteX52" fmla="*/ 5063669 w 5638801"/>
              <a:gd name="connsiteY52" fmla="*/ 5544290 h 6858000"/>
              <a:gd name="connsiteX53" fmla="*/ 5026820 w 5638801"/>
              <a:gd name="connsiteY53" fmla="*/ 5544290 h 6858000"/>
              <a:gd name="connsiteX54" fmla="*/ 4973221 w 5638801"/>
              <a:gd name="connsiteY54" fmla="*/ 5521591 h 6858000"/>
              <a:gd name="connsiteX55" fmla="*/ 4905385 w 5638801"/>
              <a:gd name="connsiteY55" fmla="*/ 5537614 h 6858000"/>
              <a:gd name="connsiteX56" fmla="*/ 4821635 w 5638801"/>
              <a:gd name="connsiteY56" fmla="*/ 5521591 h 6858000"/>
              <a:gd name="connsiteX57" fmla="*/ 4737887 w 5638801"/>
              <a:gd name="connsiteY57" fmla="*/ 5521591 h 6858000"/>
              <a:gd name="connsiteX58" fmla="*/ 4654139 w 5638801"/>
              <a:gd name="connsiteY58" fmla="*/ 5554972 h 6858000"/>
              <a:gd name="connsiteX59" fmla="*/ 4643257 w 5638801"/>
              <a:gd name="connsiteY59" fmla="*/ 5579005 h 6858000"/>
              <a:gd name="connsiteX60" fmla="*/ 4649120 w 5638801"/>
              <a:gd name="connsiteY60" fmla="*/ 5643095 h 6858000"/>
              <a:gd name="connsiteX61" fmla="*/ 4618970 w 5638801"/>
              <a:gd name="connsiteY61" fmla="*/ 5620396 h 6858000"/>
              <a:gd name="connsiteX62" fmla="*/ 4554483 w 5638801"/>
              <a:gd name="connsiteY62" fmla="*/ 5637754 h 6858000"/>
              <a:gd name="connsiteX63" fmla="*/ 4517635 w 5638801"/>
              <a:gd name="connsiteY63" fmla="*/ 5648436 h 6858000"/>
              <a:gd name="connsiteX64" fmla="*/ 4459010 w 5638801"/>
              <a:gd name="connsiteY64" fmla="*/ 5632413 h 6858000"/>
              <a:gd name="connsiteX65" fmla="*/ 4409599 w 5638801"/>
              <a:gd name="connsiteY65" fmla="*/ 5673804 h 6858000"/>
              <a:gd name="connsiteX66" fmla="*/ 4397037 w 5638801"/>
              <a:gd name="connsiteY66" fmla="*/ 5673804 h 6858000"/>
              <a:gd name="connsiteX67" fmla="*/ 4402899 w 5638801"/>
              <a:gd name="connsiteY67" fmla="*/ 5632413 h 6858000"/>
              <a:gd name="connsiteX68" fmla="*/ 4472410 w 5638801"/>
              <a:gd name="connsiteY68" fmla="*/ 5592357 h 6858000"/>
              <a:gd name="connsiteX69" fmla="*/ 4586308 w 5638801"/>
              <a:gd name="connsiteY69" fmla="*/ 5528267 h 6858000"/>
              <a:gd name="connsiteX70" fmla="*/ 4592171 w 5638801"/>
              <a:gd name="connsiteY70" fmla="*/ 5506905 h 6858000"/>
              <a:gd name="connsiteX71" fmla="*/ 4585471 w 5638801"/>
              <a:gd name="connsiteY71" fmla="*/ 5497558 h 6858000"/>
              <a:gd name="connsiteX72" fmla="*/ 4546109 w 5638801"/>
              <a:gd name="connsiteY72" fmla="*/ 5497558 h 6858000"/>
              <a:gd name="connsiteX73" fmla="*/ 4509259 w 5638801"/>
              <a:gd name="connsiteY73" fmla="*/ 5497558 h 6858000"/>
              <a:gd name="connsiteX74" fmla="*/ 4475761 w 5638801"/>
              <a:gd name="connsiteY74" fmla="*/ 5506905 h 6858000"/>
              <a:gd name="connsiteX75" fmla="*/ 4475761 w 5638801"/>
              <a:gd name="connsiteY75" fmla="*/ 5521591 h 6858000"/>
              <a:gd name="connsiteX76" fmla="*/ 4432211 w 5638801"/>
              <a:gd name="connsiteY76" fmla="*/ 5512246 h 6858000"/>
              <a:gd name="connsiteX77" fmla="*/ 4330875 w 5638801"/>
              <a:gd name="connsiteY77" fmla="*/ 5585681 h 6858000"/>
              <a:gd name="connsiteX78" fmla="*/ 4325012 w 5638801"/>
              <a:gd name="connsiteY78" fmla="*/ 5561648 h 6858000"/>
              <a:gd name="connsiteX79" fmla="*/ 4312450 w 5638801"/>
              <a:gd name="connsiteY79" fmla="*/ 5561648 h 6858000"/>
              <a:gd name="connsiteX80" fmla="*/ 4326687 w 5638801"/>
              <a:gd name="connsiteY80" fmla="*/ 5580340 h 6858000"/>
              <a:gd name="connsiteX81" fmla="*/ 4289838 w 5638801"/>
              <a:gd name="connsiteY81" fmla="*/ 5631078 h 6858000"/>
              <a:gd name="connsiteX82" fmla="*/ 4299050 w 5638801"/>
              <a:gd name="connsiteY82" fmla="*/ 5681815 h 6858000"/>
              <a:gd name="connsiteX83" fmla="*/ 4330868 w 5638801"/>
              <a:gd name="connsiteY83" fmla="*/ 5799312 h 6858000"/>
              <a:gd name="connsiteX84" fmla="*/ 4368556 w 5638801"/>
              <a:gd name="connsiteY84" fmla="*/ 5822011 h 6858000"/>
              <a:gd name="connsiteX85" fmla="*/ 4500878 w 5638801"/>
              <a:gd name="connsiteY85" fmla="*/ 5688491 h 6858000"/>
              <a:gd name="connsiteX86" fmla="*/ 4662513 w 5638801"/>
              <a:gd name="connsiteY86" fmla="*/ 5712524 h 6858000"/>
              <a:gd name="connsiteX87" fmla="*/ 4776411 w 5638801"/>
              <a:gd name="connsiteY87" fmla="*/ 5712524 h 6858000"/>
              <a:gd name="connsiteX88" fmla="*/ 4887797 w 5638801"/>
              <a:gd name="connsiteY88" fmla="*/ 5684486 h 6858000"/>
              <a:gd name="connsiteX89" fmla="*/ 4916272 w 5638801"/>
              <a:gd name="connsiteY89" fmla="*/ 5684486 h 6858000"/>
              <a:gd name="connsiteX90" fmla="*/ 4963171 w 5638801"/>
              <a:gd name="connsiteY90" fmla="*/ 5625737 h 6858000"/>
              <a:gd name="connsiteX91" fmla="*/ 5123131 w 5638801"/>
              <a:gd name="connsiteY91" fmla="*/ 5625737 h 6858000"/>
              <a:gd name="connsiteX92" fmla="*/ 5152443 w 5638801"/>
              <a:gd name="connsiteY92" fmla="*/ 5667128 h 6858000"/>
              <a:gd name="connsiteX93" fmla="*/ 5123968 w 5638801"/>
              <a:gd name="connsiteY93" fmla="*/ 5687156 h 6858000"/>
              <a:gd name="connsiteX94" fmla="*/ 5097168 w 5638801"/>
              <a:gd name="connsiteY94" fmla="*/ 5700507 h 6858000"/>
              <a:gd name="connsiteX95" fmla="*/ 5118106 w 5638801"/>
              <a:gd name="connsiteY95" fmla="*/ 5719200 h 6858000"/>
              <a:gd name="connsiteX96" fmla="*/ 5163396 w 5638801"/>
              <a:gd name="connsiteY96" fmla="*/ 5719200 h 6858000"/>
              <a:gd name="connsiteX97" fmla="*/ 5134012 w 5638801"/>
              <a:gd name="connsiteY97" fmla="*/ 5781955 h 6858000"/>
              <a:gd name="connsiteX98" fmla="*/ 5039388 w 5638801"/>
              <a:gd name="connsiteY98" fmla="*/ 5781955 h 6858000"/>
              <a:gd name="connsiteX99" fmla="*/ 5013426 w 5638801"/>
              <a:gd name="connsiteY99" fmla="*/ 5846044 h 6858000"/>
              <a:gd name="connsiteX100" fmla="*/ 4897854 w 5638801"/>
              <a:gd name="connsiteY100" fmla="*/ 5846044 h 6858000"/>
              <a:gd name="connsiteX101" fmla="*/ 4886338 w 5638801"/>
              <a:gd name="connsiteY101" fmla="*/ 5832526 h 6858000"/>
              <a:gd name="connsiteX102" fmla="*/ 4884638 w 5638801"/>
              <a:gd name="connsiteY102" fmla="*/ 5810944 h 6858000"/>
              <a:gd name="connsiteX103" fmla="*/ 4911254 w 5638801"/>
              <a:gd name="connsiteY103" fmla="*/ 5793971 h 6858000"/>
              <a:gd name="connsiteX104" fmla="*/ 4902145 w 5638801"/>
              <a:gd name="connsiteY104" fmla="*/ 5790967 h 6858000"/>
              <a:gd name="connsiteX105" fmla="*/ 4883922 w 5638801"/>
              <a:gd name="connsiteY105" fmla="*/ 5793922 h 6858000"/>
              <a:gd name="connsiteX106" fmla="*/ 4884506 w 5638801"/>
              <a:gd name="connsiteY106" fmla="*/ 5786148 h 6858000"/>
              <a:gd name="connsiteX107" fmla="*/ 4872729 w 5638801"/>
              <a:gd name="connsiteY107" fmla="*/ 5797977 h 6858000"/>
              <a:gd name="connsiteX108" fmla="*/ 4872697 w 5638801"/>
              <a:gd name="connsiteY108" fmla="*/ 5800168 h 6858000"/>
              <a:gd name="connsiteX109" fmla="*/ 4860376 w 5638801"/>
              <a:gd name="connsiteY109" fmla="*/ 5807160 h 6858000"/>
              <a:gd name="connsiteX110" fmla="*/ 4843417 w 5638801"/>
              <a:gd name="connsiteY110" fmla="*/ 5811329 h 6858000"/>
              <a:gd name="connsiteX111" fmla="*/ 4803218 w 5638801"/>
              <a:gd name="connsiteY111" fmla="*/ 5784624 h 6858000"/>
              <a:gd name="connsiteX112" fmla="*/ 4780605 w 5638801"/>
              <a:gd name="connsiteY112" fmla="*/ 5844709 h 6858000"/>
              <a:gd name="connsiteX113" fmla="*/ 4713607 w 5638801"/>
              <a:gd name="connsiteY113" fmla="*/ 5891440 h 6858000"/>
              <a:gd name="connsiteX114" fmla="*/ 4699369 w 5638801"/>
              <a:gd name="connsiteY114" fmla="*/ 5935502 h 6858000"/>
              <a:gd name="connsiteX115" fmla="*/ 4691832 w 5638801"/>
              <a:gd name="connsiteY115" fmla="*/ 5892776 h 6858000"/>
              <a:gd name="connsiteX116" fmla="*/ 4625671 w 5638801"/>
              <a:gd name="connsiteY116" fmla="*/ 5844709 h 6858000"/>
              <a:gd name="connsiteX117" fmla="*/ 4574584 w 5638801"/>
              <a:gd name="connsiteY117" fmla="*/ 5876753 h 6858000"/>
              <a:gd name="connsiteX118" fmla="*/ 4526847 w 5638801"/>
              <a:gd name="connsiteY118" fmla="*/ 5862067 h 6858000"/>
              <a:gd name="connsiteX119" fmla="*/ 4479948 w 5638801"/>
              <a:gd name="connsiteY119" fmla="*/ 5843373 h 6858000"/>
              <a:gd name="connsiteX120" fmla="*/ 4469897 w 5638801"/>
              <a:gd name="connsiteY120" fmla="*/ 5843373 h 6858000"/>
              <a:gd name="connsiteX121" fmla="*/ 4391173 w 5638801"/>
              <a:gd name="connsiteY121" fmla="*/ 5891440 h 6858000"/>
              <a:gd name="connsiteX122" fmla="*/ 4307426 w 5638801"/>
              <a:gd name="connsiteY122" fmla="*/ 5891440 h 6858000"/>
              <a:gd name="connsiteX123" fmla="*/ 4307426 w 5638801"/>
              <a:gd name="connsiteY123" fmla="*/ 5906128 h 6858000"/>
              <a:gd name="connsiteX124" fmla="*/ 4240426 w 5638801"/>
              <a:gd name="connsiteY124" fmla="*/ 5886099 h 6858000"/>
              <a:gd name="connsiteX125" fmla="*/ 4156678 w 5638801"/>
              <a:gd name="connsiteY125" fmla="*/ 5846044 h 6858000"/>
              <a:gd name="connsiteX126" fmla="*/ 4165890 w 5638801"/>
              <a:gd name="connsiteY126" fmla="*/ 5827352 h 6858000"/>
              <a:gd name="connsiteX127" fmla="*/ 4152490 w 5638801"/>
              <a:gd name="connsiteY127" fmla="*/ 5811329 h 6858000"/>
              <a:gd name="connsiteX128" fmla="*/ 4127359 w 5638801"/>
              <a:gd name="connsiteY128" fmla="*/ 5823346 h 6858000"/>
              <a:gd name="connsiteX129" fmla="*/ 4156671 w 5638801"/>
              <a:gd name="connsiteY129" fmla="*/ 5846044 h 6858000"/>
              <a:gd name="connsiteX130" fmla="*/ 4156671 w 5638801"/>
              <a:gd name="connsiteY130" fmla="*/ 5868743 h 6858000"/>
              <a:gd name="connsiteX131" fmla="*/ 4108934 w 5638801"/>
              <a:gd name="connsiteY131" fmla="*/ 5880759 h 6858000"/>
              <a:gd name="connsiteX132" fmla="*/ 4120659 w 5638801"/>
              <a:gd name="connsiteY132" fmla="*/ 5926155 h 6858000"/>
              <a:gd name="connsiteX133" fmla="*/ 4059523 w 5638801"/>
              <a:gd name="connsiteY133" fmla="*/ 5959536 h 6858000"/>
              <a:gd name="connsiteX134" fmla="*/ 4048635 w 5638801"/>
              <a:gd name="connsiteY134" fmla="*/ 6028966 h 6858000"/>
              <a:gd name="connsiteX135" fmla="*/ 4062872 w 5638801"/>
              <a:gd name="connsiteY135" fmla="*/ 6050328 h 6858000"/>
              <a:gd name="connsiteX136" fmla="*/ 4046960 w 5638801"/>
              <a:gd name="connsiteY136" fmla="*/ 6066351 h 6858000"/>
              <a:gd name="connsiteX137" fmla="*/ 3894538 w 5638801"/>
              <a:gd name="connsiteY137" fmla="*/ 6097060 h 6858000"/>
              <a:gd name="connsiteX138" fmla="*/ 3863550 w 5638801"/>
              <a:gd name="connsiteY138" fmla="*/ 6105071 h 6858000"/>
              <a:gd name="connsiteX139" fmla="*/ 3873601 w 5638801"/>
              <a:gd name="connsiteY139" fmla="*/ 6034307 h 6858000"/>
              <a:gd name="connsiteX140" fmla="*/ 3942274 w 5638801"/>
              <a:gd name="connsiteY140" fmla="*/ 5956866 h 6858000"/>
              <a:gd name="connsiteX141" fmla="*/ 4026023 w 5638801"/>
              <a:gd name="connsiteY141" fmla="*/ 5906128 h 6858000"/>
              <a:gd name="connsiteX142" fmla="*/ 4038586 w 5638801"/>
              <a:gd name="connsiteY142" fmla="*/ 5888770 h 6858000"/>
              <a:gd name="connsiteX143" fmla="*/ 4016811 w 5638801"/>
              <a:gd name="connsiteY143" fmla="*/ 5854055 h 6858000"/>
              <a:gd name="connsiteX144" fmla="*/ 3939762 w 5638801"/>
              <a:gd name="connsiteY144" fmla="*/ 5854055 h 6858000"/>
              <a:gd name="connsiteX145" fmla="*/ 3904587 w 5638801"/>
              <a:gd name="connsiteY145" fmla="*/ 5847379 h 6858000"/>
              <a:gd name="connsiteX146" fmla="*/ 3820839 w 5638801"/>
              <a:gd name="connsiteY146" fmla="*/ 5922150 h 6858000"/>
              <a:gd name="connsiteX147" fmla="*/ 3742115 w 5638801"/>
              <a:gd name="connsiteY147" fmla="*/ 5964876 h 6858000"/>
              <a:gd name="connsiteX148" fmla="*/ 3652504 w 5638801"/>
              <a:gd name="connsiteY148" fmla="*/ 6047659 h 6858000"/>
              <a:gd name="connsiteX149" fmla="*/ 3555356 w 5638801"/>
              <a:gd name="connsiteY149" fmla="*/ 6091720 h 6858000"/>
              <a:gd name="connsiteX150" fmla="*/ 3464069 w 5638801"/>
              <a:gd name="connsiteY150" fmla="*/ 6126435 h 6858000"/>
              <a:gd name="connsiteX151" fmla="*/ 3438108 w 5638801"/>
              <a:gd name="connsiteY151" fmla="*/ 6142457 h 6858000"/>
              <a:gd name="connsiteX152" fmla="*/ 3462394 w 5638801"/>
              <a:gd name="connsiteY152" fmla="*/ 6158479 h 6858000"/>
              <a:gd name="connsiteX153" fmla="*/ 3552842 w 5638801"/>
              <a:gd name="connsiteY153" fmla="*/ 6183848 h 6858000"/>
              <a:gd name="connsiteX154" fmla="*/ 3646642 w 5638801"/>
              <a:gd name="connsiteY154" fmla="*/ 6161150 h 6858000"/>
              <a:gd name="connsiteX155" fmla="*/ 3829221 w 5638801"/>
              <a:gd name="connsiteY155" fmla="*/ 6190524 h 6858000"/>
              <a:gd name="connsiteX156" fmla="*/ 4064547 w 5638801"/>
              <a:gd name="connsiteY156" fmla="*/ 6190524 h 6858000"/>
              <a:gd name="connsiteX157" fmla="*/ 4079622 w 5638801"/>
              <a:gd name="connsiteY157" fmla="*/ 6219899 h 6858000"/>
              <a:gd name="connsiteX158" fmla="*/ 4065385 w 5638801"/>
              <a:gd name="connsiteY158" fmla="*/ 6251943 h 6858000"/>
              <a:gd name="connsiteX159" fmla="*/ 4015980 w 5638801"/>
              <a:gd name="connsiteY159" fmla="*/ 6251943 h 6858000"/>
              <a:gd name="connsiteX160" fmla="*/ 3977455 w 5638801"/>
              <a:gd name="connsiteY160" fmla="*/ 6271971 h 6858000"/>
              <a:gd name="connsiteX161" fmla="*/ 3964893 w 5638801"/>
              <a:gd name="connsiteY161" fmla="*/ 6271971 h 6858000"/>
              <a:gd name="connsiteX162" fmla="*/ 3909613 w 5638801"/>
              <a:gd name="connsiteY162" fmla="*/ 6249273 h 6858000"/>
              <a:gd name="connsiteX163" fmla="*/ 3813301 w 5638801"/>
              <a:gd name="connsiteY163" fmla="*/ 6231915 h 6858000"/>
              <a:gd name="connsiteX164" fmla="*/ 3743790 w 5638801"/>
              <a:gd name="connsiteY164" fmla="*/ 6279982 h 6858000"/>
              <a:gd name="connsiteX165" fmla="*/ 3654179 w 5638801"/>
              <a:gd name="connsiteY165" fmla="*/ 6279982 h 6858000"/>
              <a:gd name="connsiteX166" fmla="*/ 3588855 w 5638801"/>
              <a:gd name="connsiteY166" fmla="*/ 6279982 h 6858000"/>
              <a:gd name="connsiteX167" fmla="*/ 3438945 w 5638801"/>
              <a:gd name="connsiteY167" fmla="*/ 6279982 h 6858000"/>
              <a:gd name="connsiteX168" fmla="*/ 3407957 w 5638801"/>
              <a:gd name="connsiteY168" fmla="*/ 6312028 h 6858000"/>
              <a:gd name="connsiteX169" fmla="*/ 3359384 w 5638801"/>
              <a:gd name="connsiteY169" fmla="*/ 6326725 h 6858000"/>
              <a:gd name="connsiteX170" fmla="*/ 3329234 w 5638801"/>
              <a:gd name="connsiteY170" fmla="*/ 6346752 h 6858000"/>
              <a:gd name="connsiteX171" fmla="*/ 3253023 w 5638801"/>
              <a:gd name="connsiteY171" fmla="*/ 6426864 h 6858000"/>
              <a:gd name="connsiteX172" fmla="*/ 3218686 w 5638801"/>
              <a:gd name="connsiteY172" fmla="*/ 6426864 h 6858000"/>
              <a:gd name="connsiteX173" fmla="*/ 3235435 w 5638801"/>
              <a:gd name="connsiteY173" fmla="*/ 6393484 h 6858000"/>
              <a:gd name="connsiteX174" fmla="*/ 3307466 w 5638801"/>
              <a:gd name="connsiteY174" fmla="*/ 6373446 h 6858000"/>
              <a:gd name="connsiteX175" fmla="*/ 3338452 w 5638801"/>
              <a:gd name="connsiteY175" fmla="*/ 6286658 h 6858000"/>
              <a:gd name="connsiteX176" fmla="*/ 3254704 w 5638801"/>
              <a:gd name="connsiteY176" fmla="*/ 6296005 h 6858000"/>
              <a:gd name="connsiteX177" fmla="*/ 3237117 w 5638801"/>
              <a:gd name="connsiteY177" fmla="*/ 6348078 h 6858000"/>
              <a:gd name="connsiteX178" fmla="*/ 3218692 w 5638801"/>
              <a:gd name="connsiteY178" fmla="*/ 6354754 h 6858000"/>
              <a:gd name="connsiteX179" fmla="*/ 3165930 w 5638801"/>
              <a:gd name="connsiteY179" fmla="*/ 6345407 h 6858000"/>
              <a:gd name="connsiteX180" fmla="*/ 3122381 w 5638801"/>
              <a:gd name="connsiteY180" fmla="*/ 6442877 h 6858000"/>
              <a:gd name="connsiteX181" fmla="*/ 3135781 w 5638801"/>
              <a:gd name="connsiteY181" fmla="*/ 6465574 h 6858000"/>
              <a:gd name="connsiteX182" fmla="*/ 3153368 w 5638801"/>
              <a:gd name="connsiteY182" fmla="*/ 6476256 h 6858000"/>
              <a:gd name="connsiteX183" fmla="*/ 3135781 w 5638801"/>
              <a:gd name="connsiteY183" fmla="*/ 6497619 h 6858000"/>
              <a:gd name="connsiteX184" fmla="*/ 3012670 w 5638801"/>
              <a:gd name="connsiteY184" fmla="*/ 6563044 h 6858000"/>
              <a:gd name="connsiteX185" fmla="*/ 2975821 w 5638801"/>
              <a:gd name="connsiteY185" fmla="*/ 6593753 h 6858000"/>
              <a:gd name="connsiteX186" fmla="*/ 2837635 w 5638801"/>
              <a:gd name="connsiteY186" fmla="*/ 6639150 h 6858000"/>
              <a:gd name="connsiteX187" fmla="*/ 2796599 w 5638801"/>
              <a:gd name="connsiteY187" fmla="*/ 6672529 h 6858000"/>
              <a:gd name="connsiteX188" fmla="*/ 2796599 w 5638801"/>
              <a:gd name="connsiteY188" fmla="*/ 6703240 h 6858000"/>
              <a:gd name="connsiteX189" fmla="*/ 2808324 w 5638801"/>
              <a:gd name="connsiteY189" fmla="*/ 6717926 h 6858000"/>
              <a:gd name="connsiteX190" fmla="*/ 2864435 w 5638801"/>
              <a:gd name="connsiteY190" fmla="*/ 6717926 h 6858000"/>
              <a:gd name="connsiteX191" fmla="*/ 2920547 w 5638801"/>
              <a:gd name="connsiteY191" fmla="*/ 6709916 h 6858000"/>
              <a:gd name="connsiteX192" fmla="*/ 2947347 w 5638801"/>
              <a:gd name="connsiteY192" fmla="*/ 6688552 h 6858000"/>
              <a:gd name="connsiteX193" fmla="*/ 2982521 w 5638801"/>
              <a:gd name="connsiteY193" fmla="*/ 6632473 h 6858000"/>
              <a:gd name="connsiteX194" fmla="*/ 2995997 w 5638801"/>
              <a:gd name="connsiteY194" fmla="*/ 6595823 h 6858000"/>
              <a:gd name="connsiteX195" fmla="*/ 2999270 w 5638801"/>
              <a:gd name="connsiteY195" fmla="*/ 6596173 h 6858000"/>
              <a:gd name="connsiteX196" fmla="*/ 3044495 w 5638801"/>
              <a:gd name="connsiteY196" fmla="*/ 6604435 h 6858000"/>
              <a:gd name="connsiteX197" fmla="*/ 3076570 w 5638801"/>
              <a:gd name="connsiteY197" fmla="*/ 6590346 h 6858000"/>
              <a:gd name="connsiteX198" fmla="*/ 3103957 w 5638801"/>
              <a:gd name="connsiteY198" fmla="*/ 6620458 h 6858000"/>
              <a:gd name="connsiteX199" fmla="*/ 3117356 w 5638801"/>
              <a:gd name="connsiteY199" fmla="*/ 6643155 h 6858000"/>
              <a:gd name="connsiteX200" fmla="*/ 3100607 w 5638801"/>
              <a:gd name="connsiteY200" fmla="*/ 6657843 h 6858000"/>
              <a:gd name="connsiteX201" fmla="*/ 3056219 w 5638801"/>
              <a:gd name="connsiteY201" fmla="*/ 6725937 h 6858000"/>
              <a:gd name="connsiteX202" fmla="*/ 3033608 w 5638801"/>
              <a:gd name="connsiteY202" fmla="*/ 6774004 h 6858000"/>
              <a:gd name="connsiteX203" fmla="*/ 3000108 w 5638801"/>
              <a:gd name="connsiteY203" fmla="*/ 6798038 h 6858000"/>
              <a:gd name="connsiteX204" fmla="*/ 3008483 w 5638801"/>
              <a:gd name="connsiteY204" fmla="*/ 6818066 h 6858000"/>
              <a:gd name="connsiteX205" fmla="*/ 3083019 w 5638801"/>
              <a:gd name="connsiteY205" fmla="*/ 6818066 h 6858000"/>
              <a:gd name="connsiteX206" fmla="*/ 3206130 w 5638801"/>
              <a:gd name="connsiteY206" fmla="*/ 6715255 h 6858000"/>
              <a:gd name="connsiteX207" fmla="*/ 3298254 w 5638801"/>
              <a:gd name="connsiteY207" fmla="*/ 6685881 h 6858000"/>
              <a:gd name="connsiteX208" fmla="*/ 3315003 w 5638801"/>
              <a:gd name="connsiteY208" fmla="*/ 6695228 h 6858000"/>
              <a:gd name="connsiteX209" fmla="*/ 3297416 w 5638801"/>
              <a:gd name="connsiteY209" fmla="*/ 6716591 h 6858000"/>
              <a:gd name="connsiteX210" fmla="*/ 3284016 w 5638801"/>
              <a:gd name="connsiteY210" fmla="*/ 6740625 h 6858000"/>
              <a:gd name="connsiteX211" fmla="*/ 3284016 w 5638801"/>
              <a:gd name="connsiteY211" fmla="*/ 6778010 h 6858000"/>
              <a:gd name="connsiteX212" fmla="*/ 3210317 w 5638801"/>
              <a:gd name="connsiteY212" fmla="*/ 6843435 h 6858000"/>
              <a:gd name="connsiteX213" fmla="*/ 3201725 w 5638801"/>
              <a:gd name="connsiteY213" fmla="*/ 6858000 h 6858000"/>
              <a:gd name="connsiteX214" fmla="*/ 3179522 w 5638801"/>
              <a:gd name="connsiteY214" fmla="*/ 6858000 h 6858000"/>
              <a:gd name="connsiteX215" fmla="*/ 3177106 w 5638801"/>
              <a:gd name="connsiteY215" fmla="*/ 6851320 h 6858000"/>
              <a:gd name="connsiteX216" fmla="*/ 3172631 w 5638801"/>
              <a:gd name="connsiteY216" fmla="*/ 6823406 h 6858000"/>
              <a:gd name="connsiteX217" fmla="*/ 3147506 w 5638801"/>
              <a:gd name="connsiteY217" fmla="*/ 6815395 h 6858000"/>
              <a:gd name="connsiteX218" fmla="*/ 3110811 w 5638801"/>
              <a:gd name="connsiteY218" fmla="*/ 6858000 h 6858000"/>
              <a:gd name="connsiteX219" fmla="*/ 0 w 5638801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5638801" h="6858000">
                <a:moveTo>
                  <a:pt x="3206967" y="6763322"/>
                </a:moveTo>
                <a:cubicBezTo>
                  <a:pt x="3206967" y="6763322"/>
                  <a:pt x="3206967" y="6763322"/>
                  <a:pt x="3200267" y="6772669"/>
                </a:cubicBezTo>
                <a:lnTo>
                  <a:pt x="3213668" y="6784686"/>
                </a:lnTo>
                <a:lnTo>
                  <a:pt x="3220367" y="6772669"/>
                </a:lnTo>
                <a:cubicBezTo>
                  <a:pt x="3216140" y="6768758"/>
                  <a:pt x="3211642" y="6765614"/>
                  <a:pt x="3206967" y="6763322"/>
                </a:cubicBezTo>
                <a:close/>
                <a:moveTo>
                  <a:pt x="2976658" y="6593753"/>
                </a:moveTo>
                <a:lnTo>
                  <a:pt x="2996759" y="6593753"/>
                </a:lnTo>
                <a:lnTo>
                  <a:pt x="2995997" y="6595823"/>
                </a:lnTo>
                <a:close/>
                <a:moveTo>
                  <a:pt x="4093866" y="5828686"/>
                </a:moveTo>
                <a:cubicBezTo>
                  <a:pt x="4091354" y="5828686"/>
                  <a:pt x="4077117" y="5828686"/>
                  <a:pt x="4067904" y="5838032"/>
                </a:cubicBezTo>
                <a:cubicBezTo>
                  <a:pt x="4058692" y="5847379"/>
                  <a:pt x="4072928" y="5858061"/>
                  <a:pt x="4075441" y="5858061"/>
                </a:cubicBezTo>
                <a:cubicBezTo>
                  <a:pt x="4085029" y="5858113"/>
                  <a:pt x="4094591" y="5856326"/>
                  <a:pt x="4103916" y="5852720"/>
                </a:cubicBezTo>
                <a:cubicBezTo>
                  <a:pt x="4103916" y="5842038"/>
                  <a:pt x="4096378" y="5828686"/>
                  <a:pt x="4093866" y="5828686"/>
                </a:cubicBezTo>
                <a:close/>
                <a:moveTo>
                  <a:pt x="4883922" y="5793922"/>
                </a:moveTo>
                <a:lnTo>
                  <a:pt x="4883616" y="5797977"/>
                </a:lnTo>
                <a:lnTo>
                  <a:pt x="4884638" y="5810944"/>
                </a:lnTo>
                <a:lnTo>
                  <a:pt x="4881941" y="5812664"/>
                </a:lnTo>
                <a:cubicBezTo>
                  <a:pt x="4881104" y="5812664"/>
                  <a:pt x="4876079" y="5808992"/>
                  <a:pt x="4872624" y="5805320"/>
                </a:cubicBezTo>
                <a:lnTo>
                  <a:pt x="4872697" y="5800168"/>
                </a:lnTo>
                <a:lnTo>
                  <a:pt x="4883616" y="5793971"/>
                </a:lnTo>
                <a:close/>
                <a:moveTo>
                  <a:pt x="4080584" y="5664919"/>
                </a:moveTo>
                <a:cubicBezTo>
                  <a:pt x="4055485" y="5669027"/>
                  <a:pt x="4068217" y="5732552"/>
                  <a:pt x="4046967" y="5741898"/>
                </a:cubicBezTo>
                <a:lnTo>
                  <a:pt x="4052829" y="5763262"/>
                </a:lnTo>
                <a:cubicBezTo>
                  <a:pt x="4065892" y="5751950"/>
                  <a:pt x="4079312" y="5741699"/>
                  <a:pt x="4093028" y="5732553"/>
                </a:cubicBezTo>
                <a:cubicBezTo>
                  <a:pt x="4101403" y="5725877"/>
                  <a:pt x="4113129" y="5732553"/>
                  <a:pt x="4118991" y="5720536"/>
                </a:cubicBezTo>
                <a:cubicBezTo>
                  <a:pt x="4127319" y="5708119"/>
                  <a:pt x="4134382" y="5693695"/>
                  <a:pt x="4139928" y="5677809"/>
                </a:cubicBezTo>
                <a:lnTo>
                  <a:pt x="4119828" y="5667128"/>
                </a:lnTo>
                <a:cubicBezTo>
                  <a:pt x="4111196" y="5668526"/>
                  <a:pt x="4102498" y="5668526"/>
                  <a:pt x="4093866" y="5667128"/>
                </a:cubicBezTo>
                <a:cubicBezTo>
                  <a:pt x="4088527" y="5664958"/>
                  <a:pt x="4084170" y="5664332"/>
                  <a:pt x="4080584" y="5664919"/>
                </a:cubicBezTo>
                <a:close/>
                <a:moveTo>
                  <a:pt x="4228702" y="5554972"/>
                </a:moveTo>
                <a:cubicBezTo>
                  <a:pt x="4217814" y="5577669"/>
                  <a:pt x="4208602" y="5589687"/>
                  <a:pt x="4206927" y="5604374"/>
                </a:cubicBezTo>
                <a:cubicBezTo>
                  <a:pt x="4205252" y="5619060"/>
                  <a:pt x="4216139" y="5624401"/>
                  <a:pt x="4221164" y="5635083"/>
                </a:cubicBezTo>
                <a:cubicBezTo>
                  <a:pt x="4230232" y="5626420"/>
                  <a:pt x="4238190" y="5615087"/>
                  <a:pt x="4244614" y="5601704"/>
                </a:cubicBezTo>
                <a:cubicBezTo>
                  <a:pt x="4244614" y="5601704"/>
                  <a:pt x="4237913" y="5580340"/>
                  <a:pt x="4228702" y="5554972"/>
                </a:cubicBezTo>
                <a:close/>
                <a:moveTo>
                  <a:pt x="5149099" y="5476194"/>
                </a:moveTo>
                <a:cubicBezTo>
                  <a:pt x="5136900" y="5477813"/>
                  <a:pt x="5124832" y="5481388"/>
                  <a:pt x="5113087" y="5486876"/>
                </a:cubicBezTo>
                <a:lnTo>
                  <a:pt x="5119788" y="5516251"/>
                </a:lnTo>
                <a:lnTo>
                  <a:pt x="5167524" y="5496223"/>
                </a:lnTo>
                <a:cubicBezTo>
                  <a:pt x="5160825" y="5496223"/>
                  <a:pt x="5155799" y="5476194"/>
                  <a:pt x="5149099" y="5476194"/>
                </a:cubicBezTo>
                <a:close/>
                <a:moveTo>
                  <a:pt x="0" y="0"/>
                </a:moveTo>
                <a:lnTo>
                  <a:pt x="5014143" y="0"/>
                </a:lnTo>
                <a:lnTo>
                  <a:pt x="4982006" y="110336"/>
                </a:lnTo>
                <a:cubicBezTo>
                  <a:pt x="4622615" y="1242678"/>
                  <a:pt x="3423339" y="2550189"/>
                  <a:pt x="4911693" y="3297160"/>
                </a:cubicBezTo>
                <a:cubicBezTo>
                  <a:pt x="5903929" y="3795142"/>
                  <a:pt x="5701662" y="4542251"/>
                  <a:pt x="5350084" y="5320503"/>
                </a:cubicBezTo>
                <a:lnTo>
                  <a:pt x="5307816" y="5410770"/>
                </a:lnTo>
                <a:lnTo>
                  <a:pt x="5282260" y="5410770"/>
                </a:lnTo>
                <a:cubicBezTo>
                  <a:pt x="5282260" y="5410770"/>
                  <a:pt x="5270535" y="5434803"/>
                  <a:pt x="5272211" y="5446820"/>
                </a:cubicBezTo>
                <a:cubicBezTo>
                  <a:pt x="5273048" y="5452829"/>
                  <a:pt x="5276397" y="5459505"/>
                  <a:pt x="5280062" y="5464345"/>
                </a:cubicBezTo>
                <a:lnTo>
                  <a:pt x="5282094" y="5465704"/>
                </a:lnTo>
                <a:lnTo>
                  <a:pt x="5273626" y="5483788"/>
                </a:lnTo>
                <a:lnTo>
                  <a:pt x="5236280" y="5487216"/>
                </a:lnTo>
                <a:cubicBezTo>
                  <a:pt x="5215827" y="5491907"/>
                  <a:pt x="5195623" y="5499376"/>
                  <a:pt x="5175892" y="5509575"/>
                </a:cubicBezTo>
                <a:cubicBezTo>
                  <a:pt x="5142393" y="5530938"/>
                  <a:pt x="5098843" y="5501564"/>
                  <a:pt x="5063669" y="5544290"/>
                </a:cubicBezTo>
                <a:cubicBezTo>
                  <a:pt x="5056970" y="5553637"/>
                  <a:pt x="5039382" y="5544290"/>
                  <a:pt x="5026820" y="5544290"/>
                </a:cubicBezTo>
                <a:cubicBezTo>
                  <a:pt x="5009497" y="5533787"/>
                  <a:pt x="4991533" y="5526186"/>
                  <a:pt x="4973221" y="5521591"/>
                </a:cubicBezTo>
                <a:cubicBezTo>
                  <a:pt x="4949771" y="5521591"/>
                  <a:pt x="4921296" y="5550966"/>
                  <a:pt x="4905385" y="5537614"/>
                </a:cubicBezTo>
                <a:cubicBezTo>
                  <a:pt x="4876079" y="5510910"/>
                  <a:pt x="4847597" y="5525597"/>
                  <a:pt x="4821635" y="5521591"/>
                </a:cubicBezTo>
                <a:cubicBezTo>
                  <a:pt x="4795680" y="5517586"/>
                  <a:pt x="4768036" y="5521591"/>
                  <a:pt x="4737887" y="5521591"/>
                </a:cubicBezTo>
                <a:cubicBezTo>
                  <a:pt x="4708390" y="5516829"/>
                  <a:pt x="4678769" y="5528636"/>
                  <a:pt x="4654139" y="5554972"/>
                </a:cubicBezTo>
                <a:cubicBezTo>
                  <a:pt x="4649014" y="5560953"/>
                  <a:pt x="4645203" y="5569364"/>
                  <a:pt x="4643257" y="5579005"/>
                </a:cubicBezTo>
                <a:cubicBezTo>
                  <a:pt x="4656657" y="5599033"/>
                  <a:pt x="4666707" y="5621731"/>
                  <a:pt x="4649120" y="5643095"/>
                </a:cubicBezTo>
                <a:cubicBezTo>
                  <a:pt x="4649120" y="5643095"/>
                  <a:pt x="4629021" y="5619060"/>
                  <a:pt x="4618970" y="5620396"/>
                </a:cubicBezTo>
                <a:cubicBezTo>
                  <a:pt x="4597169" y="5622815"/>
                  <a:pt x="4575573" y="5628628"/>
                  <a:pt x="4554483" y="5637754"/>
                </a:cubicBezTo>
                <a:cubicBezTo>
                  <a:pt x="4542633" y="5644419"/>
                  <a:pt x="4530190" y="5648025"/>
                  <a:pt x="4517635" y="5648436"/>
                </a:cubicBezTo>
                <a:cubicBezTo>
                  <a:pt x="4498457" y="5640088"/>
                  <a:pt x="4478827" y="5634726"/>
                  <a:pt x="4459010" y="5632413"/>
                </a:cubicBezTo>
                <a:cubicBezTo>
                  <a:pt x="4441330" y="5642190"/>
                  <a:pt x="4424673" y="5656142"/>
                  <a:pt x="4409599" y="5673804"/>
                </a:cubicBezTo>
                <a:cubicBezTo>
                  <a:pt x="4409599" y="5673804"/>
                  <a:pt x="4396199" y="5673804"/>
                  <a:pt x="4397037" y="5673804"/>
                </a:cubicBezTo>
                <a:cubicBezTo>
                  <a:pt x="4397874" y="5673804"/>
                  <a:pt x="4397037" y="5635083"/>
                  <a:pt x="4402899" y="5632413"/>
                </a:cubicBezTo>
                <a:cubicBezTo>
                  <a:pt x="4425551" y="5616874"/>
                  <a:pt x="4448755" y="5603501"/>
                  <a:pt x="4472410" y="5592357"/>
                </a:cubicBezTo>
                <a:cubicBezTo>
                  <a:pt x="4510097" y="5570993"/>
                  <a:pt x="4548621" y="5550966"/>
                  <a:pt x="4586308" y="5528267"/>
                </a:cubicBezTo>
                <a:cubicBezTo>
                  <a:pt x="4586308" y="5528267"/>
                  <a:pt x="4591334" y="5513581"/>
                  <a:pt x="4592171" y="5506905"/>
                </a:cubicBezTo>
                <a:cubicBezTo>
                  <a:pt x="4593009" y="5500228"/>
                  <a:pt x="4592171" y="5497558"/>
                  <a:pt x="4585471" y="5497558"/>
                </a:cubicBezTo>
                <a:cubicBezTo>
                  <a:pt x="4578771" y="5497558"/>
                  <a:pt x="4556158" y="5489547"/>
                  <a:pt x="4546109" y="5497558"/>
                </a:cubicBezTo>
                <a:cubicBezTo>
                  <a:pt x="4536059" y="5505569"/>
                  <a:pt x="4526010" y="5534943"/>
                  <a:pt x="4509259" y="5497558"/>
                </a:cubicBezTo>
                <a:cubicBezTo>
                  <a:pt x="4509259" y="5497558"/>
                  <a:pt x="4487484" y="5497558"/>
                  <a:pt x="4475761" y="5506905"/>
                </a:cubicBezTo>
                <a:lnTo>
                  <a:pt x="4475761" y="5521591"/>
                </a:lnTo>
                <a:cubicBezTo>
                  <a:pt x="4459841" y="5537614"/>
                  <a:pt x="4451473" y="5460173"/>
                  <a:pt x="4432211" y="5512246"/>
                </a:cubicBezTo>
                <a:cubicBezTo>
                  <a:pt x="4412948" y="5564317"/>
                  <a:pt x="4361862" y="5542955"/>
                  <a:pt x="4330875" y="5585681"/>
                </a:cubicBezTo>
                <a:cubicBezTo>
                  <a:pt x="4329807" y="5577196"/>
                  <a:pt x="4327822" y="5569059"/>
                  <a:pt x="4325012" y="5561648"/>
                </a:cubicBezTo>
                <a:cubicBezTo>
                  <a:pt x="4325012" y="5561648"/>
                  <a:pt x="4317475" y="5561648"/>
                  <a:pt x="4312450" y="5561648"/>
                </a:cubicBezTo>
                <a:cubicBezTo>
                  <a:pt x="4316038" y="5569837"/>
                  <a:pt x="4320957" y="5576303"/>
                  <a:pt x="4326687" y="5580340"/>
                </a:cubicBezTo>
                <a:cubicBezTo>
                  <a:pt x="4315319" y="5598875"/>
                  <a:pt x="4302994" y="5615854"/>
                  <a:pt x="4289838" y="5631078"/>
                </a:cubicBezTo>
                <a:cubicBezTo>
                  <a:pt x="4268900" y="5659116"/>
                  <a:pt x="4266389" y="5665792"/>
                  <a:pt x="4299050" y="5681815"/>
                </a:cubicBezTo>
                <a:cubicBezTo>
                  <a:pt x="4315794" y="5691162"/>
                  <a:pt x="4321656" y="5757921"/>
                  <a:pt x="4330868" y="5799312"/>
                </a:cubicBezTo>
                <a:cubicBezTo>
                  <a:pt x="4340087" y="5840703"/>
                  <a:pt x="4358506" y="5854055"/>
                  <a:pt x="4368556" y="5822011"/>
                </a:cubicBezTo>
                <a:cubicBezTo>
                  <a:pt x="4396621" y="5746157"/>
                  <a:pt x="4445868" y="5696470"/>
                  <a:pt x="4500878" y="5688491"/>
                </a:cubicBezTo>
                <a:cubicBezTo>
                  <a:pt x="4554306" y="5657582"/>
                  <a:pt x="4613603" y="5666403"/>
                  <a:pt x="4662513" y="5712524"/>
                </a:cubicBezTo>
                <a:cubicBezTo>
                  <a:pt x="4700199" y="5667128"/>
                  <a:pt x="4737050" y="5731217"/>
                  <a:pt x="4776411" y="5712524"/>
                </a:cubicBezTo>
                <a:cubicBezTo>
                  <a:pt x="4815773" y="5693832"/>
                  <a:pt x="4852629" y="5727212"/>
                  <a:pt x="4887797" y="5684486"/>
                </a:cubicBezTo>
                <a:cubicBezTo>
                  <a:pt x="4887797" y="5684486"/>
                  <a:pt x="4905385" y="5729882"/>
                  <a:pt x="4916272" y="5684486"/>
                </a:cubicBezTo>
                <a:cubicBezTo>
                  <a:pt x="4924943" y="5653860"/>
                  <a:pt x="4942458" y="5631929"/>
                  <a:pt x="4963171" y="5625737"/>
                </a:cubicBezTo>
                <a:cubicBezTo>
                  <a:pt x="5016414" y="5619060"/>
                  <a:pt x="5069895" y="5619060"/>
                  <a:pt x="5123131" y="5625737"/>
                </a:cubicBezTo>
                <a:cubicBezTo>
                  <a:pt x="5133181" y="5625737"/>
                  <a:pt x="5142400" y="5652440"/>
                  <a:pt x="5152443" y="5667128"/>
                </a:cubicBezTo>
                <a:lnTo>
                  <a:pt x="5123968" y="5687156"/>
                </a:lnTo>
                <a:lnTo>
                  <a:pt x="5097168" y="5700507"/>
                </a:lnTo>
                <a:cubicBezTo>
                  <a:pt x="5103875" y="5707183"/>
                  <a:pt x="5110576" y="5719200"/>
                  <a:pt x="5118106" y="5719200"/>
                </a:cubicBezTo>
                <a:lnTo>
                  <a:pt x="5163396" y="5719200"/>
                </a:lnTo>
                <a:lnTo>
                  <a:pt x="5134012" y="5781955"/>
                </a:lnTo>
                <a:lnTo>
                  <a:pt x="5039388" y="5781955"/>
                </a:lnTo>
                <a:cubicBezTo>
                  <a:pt x="5005051" y="5781955"/>
                  <a:pt x="5015102" y="5818005"/>
                  <a:pt x="5013426" y="5846044"/>
                </a:cubicBezTo>
                <a:cubicBezTo>
                  <a:pt x="4974903" y="5846044"/>
                  <a:pt x="4936378" y="5846044"/>
                  <a:pt x="4897854" y="5846044"/>
                </a:cubicBezTo>
                <a:cubicBezTo>
                  <a:pt x="4893248" y="5846044"/>
                  <a:pt x="4889060" y="5841037"/>
                  <a:pt x="4886338" y="5832526"/>
                </a:cubicBezTo>
                <a:lnTo>
                  <a:pt x="4884638" y="5810944"/>
                </a:lnTo>
                <a:lnTo>
                  <a:pt x="4911254" y="5793971"/>
                </a:lnTo>
                <a:cubicBezTo>
                  <a:pt x="4908741" y="5793971"/>
                  <a:pt x="4906228" y="5791968"/>
                  <a:pt x="4902145" y="5790967"/>
                </a:cubicBezTo>
                <a:lnTo>
                  <a:pt x="4883922" y="5793922"/>
                </a:lnTo>
                <a:lnTo>
                  <a:pt x="4884506" y="5786148"/>
                </a:lnTo>
                <a:cubicBezTo>
                  <a:pt x="4884349" y="5782205"/>
                  <a:pt x="4880894" y="5797977"/>
                  <a:pt x="4872729" y="5797977"/>
                </a:cubicBezTo>
                <a:lnTo>
                  <a:pt x="4872697" y="5800168"/>
                </a:lnTo>
                <a:lnTo>
                  <a:pt x="4860376" y="5807160"/>
                </a:lnTo>
                <a:cubicBezTo>
                  <a:pt x="4853676" y="5810998"/>
                  <a:pt x="4848023" y="5813332"/>
                  <a:pt x="4843417" y="5811329"/>
                </a:cubicBezTo>
                <a:cubicBezTo>
                  <a:pt x="4834204" y="5807333"/>
                  <a:pt x="4812430" y="5777949"/>
                  <a:pt x="4803218" y="5784624"/>
                </a:cubicBezTo>
                <a:cubicBezTo>
                  <a:pt x="4794005" y="5791300"/>
                  <a:pt x="4791493" y="5832691"/>
                  <a:pt x="4780605" y="5844709"/>
                </a:cubicBezTo>
                <a:cubicBezTo>
                  <a:pt x="4769718" y="5856736"/>
                  <a:pt x="4734544" y="5872747"/>
                  <a:pt x="4713607" y="5891440"/>
                </a:cubicBezTo>
                <a:cubicBezTo>
                  <a:pt x="4706069" y="5898117"/>
                  <a:pt x="4703556" y="5920814"/>
                  <a:pt x="4699369" y="5935502"/>
                </a:cubicBezTo>
                <a:cubicBezTo>
                  <a:pt x="4698367" y="5920688"/>
                  <a:pt x="4695821" y="5906254"/>
                  <a:pt x="4691832" y="5892776"/>
                </a:cubicBezTo>
                <a:cubicBezTo>
                  <a:pt x="4675082" y="5858061"/>
                  <a:pt x="4655820" y="5828686"/>
                  <a:pt x="4625671" y="5844709"/>
                </a:cubicBezTo>
                <a:cubicBezTo>
                  <a:pt x="4607997" y="5852594"/>
                  <a:pt x="4590885" y="5863338"/>
                  <a:pt x="4574584" y="5876753"/>
                </a:cubicBezTo>
                <a:cubicBezTo>
                  <a:pt x="4556158" y="5891440"/>
                  <a:pt x="4550297" y="5820676"/>
                  <a:pt x="4526847" y="5862067"/>
                </a:cubicBezTo>
                <a:cubicBezTo>
                  <a:pt x="4521821" y="5871413"/>
                  <a:pt x="4495860" y="5850049"/>
                  <a:pt x="4479948" y="5843373"/>
                </a:cubicBezTo>
                <a:cubicBezTo>
                  <a:pt x="4479948" y="5843373"/>
                  <a:pt x="4472410" y="5843373"/>
                  <a:pt x="4469897" y="5843373"/>
                </a:cubicBezTo>
                <a:cubicBezTo>
                  <a:pt x="4431374" y="5809994"/>
                  <a:pt x="4425511" y="5916809"/>
                  <a:pt x="4391173" y="5891440"/>
                </a:cubicBezTo>
                <a:cubicBezTo>
                  <a:pt x="4365258" y="5867597"/>
                  <a:pt x="4333334" y="5867597"/>
                  <a:pt x="4307426" y="5891440"/>
                </a:cubicBezTo>
                <a:cubicBezTo>
                  <a:pt x="4307426" y="5891440"/>
                  <a:pt x="4307426" y="5900787"/>
                  <a:pt x="4307426" y="5906128"/>
                </a:cubicBezTo>
                <a:cubicBezTo>
                  <a:pt x="4284813" y="5906128"/>
                  <a:pt x="4255502" y="5991580"/>
                  <a:pt x="4240426" y="5886099"/>
                </a:cubicBezTo>
                <a:cubicBezTo>
                  <a:pt x="4240426" y="5863402"/>
                  <a:pt x="4192689" y="5856726"/>
                  <a:pt x="4156678" y="5846044"/>
                </a:cubicBezTo>
                <a:cubicBezTo>
                  <a:pt x="4156678" y="5846044"/>
                  <a:pt x="4156678" y="5834027"/>
                  <a:pt x="4165890" y="5827352"/>
                </a:cubicBezTo>
                <a:cubicBezTo>
                  <a:pt x="4175102" y="5820686"/>
                  <a:pt x="4156678" y="5811329"/>
                  <a:pt x="4152490" y="5811329"/>
                </a:cubicBezTo>
                <a:cubicBezTo>
                  <a:pt x="4143898" y="5814104"/>
                  <a:pt x="4135490" y="5818131"/>
                  <a:pt x="4127359" y="5823346"/>
                </a:cubicBezTo>
                <a:cubicBezTo>
                  <a:pt x="4136017" y="5834121"/>
                  <a:pt x="4146008" y="5841860"/>
                  <a:pt x="4156671" y="5846044"/>
                </a:cubicBezTo>
                <a:cubicBezTo>
                  <a:pt x="4163370" y="5846044"/>
                  <a:pt x="4162534" y="5867407"/>
                  <a:pt x="4156671" y="5868743"/>
                </a:cubicBezTo>
                <a:cubicBezTo>
                  <a:pt x="4140904" y="5874051"/>
                  <a:pt x="4124965" y="5878067"/>
                  <a:pt x="4108934" y="5880759"/>
                </a:cubicBezTo>
                <a:lnTo>
                  <a:pt x="4120659" y="5926155"/>
                </a:lnTo>
                <a:lnTo>
                  <a:pt x="4059523" y="5959536"/>
                </a:lnTo>
                <a:cubicBezTo>
                  <a:pt x="4032723" y="5974222"/>
                  <a:pt x="4009274" y="5988910"/>
                  <a:pt x="4048635" y="6028966"/>
                </a:cubicBezTo>
                <a:cubicBezTo>
                  <a:pt x="4053963" y="6035043"/>
                  <a:pt x="4058751" y="6042223"/>
                  <a:pt x="4062872" y="6050328"/>
                </a:cubicBezTo>
                <a:cubicBezTo>
                  <a:pt x="4057848" y="6050328"/>
                  <a:pt x="4052823" y="6065016"/>
                  <a:pt x="4046960" y="6066351"/>
                </a:cubicBezTo>
                <a:cubicBezTo>
                  <a:pt x="3995873" y="6078368"/>
                  <a:pt x="3945624" y="6089050"/>
                  <a:pt x="3894538" y="6097060"/>
                </a:cubicBezTo>
                <a:cubicBezTo>
                  <a:pt x="3883650" y="6097060"/>
                  <a:pt x="3876113" y="6163820"/>
                  <a:pt x="3863550" y="6105071"/>
                </a:cubicBezTo>
                <a:cubicBezTo>
                  <a:pt x="3863550" y="6086379"/>
                  <a:pt x="3869413" y="6058340"/>
                  <a:pt x="3873601" y="6034307"/>
                </a:cubicBezTo>
                <a:cubicBezTo>
                  <a:pt x="3919663" y="6059675"/>
                  <a:pt x="3917149" y="5978228"/>
                  <a:pt x="3942274" y="5956866"/>
                </a:cubicBezTo>
                <a:cubicBezTo>
                  <a:pt x="3969642" y="5937731"/>
                  <a:pt x="3997595" y="5920794"/>
                  <a:pt x="4026023" y="5906128"/>
                </a:cubicBezTo>
                <a:cubicBezTo>
                  <a:pt x="4026023" y="5906128"/>
                  <a:pt x="4034398" y="5894111"/>
                  <a:pt x="4038586" y="5888770"/>
                </a:cubicBezTo>
                <a:cubicBezTo>
                  <a:pt x="4031971" y="5876227"/>
                  <a:pt x="4024684" y="5864610"/>
                  <a:pt x="4016811" y="5854055"/>
                </a:cubicBezTo>
                <a:cubicBezTo>
                  <a:pt x="3990848" y="5827352"/>
                  <a:pt x="3966561" y="5876753"/>
                  <a:pt x="3939762" y="5854055"/>
                </a:cubicBezTo>
                <a:cubicBezTo>
                  <a:pt x="3929013" y="5844720"/>
                  <a:pt x="3916418" y="5842333"/>
                  <a:pt x="3904587" y="5847379"/>
                </a:cubicBezTo>
                <a:cubicBezTo>
                  <a:pt x="3875276" y="5866072"/>
                  <a:pt x="3870250" y="5955530"/>
                  <a:pt x="3820839" y="5922150"/>
                </a:cubicBezTo>
                <a:cubicBezTo>
                  <a:pt x="3788177" y="5899452"/>
                  <a:pt x="3768914" y="5956866"/>
                  <a:pt x="3742115" y="5964876"/>
                </a:cubicBezTo>
                <a:cubicBezTo>
                  <a:pt x="3705529" y="5967316"/>
                  <a:pt x="3672024" y="5998257"/>
                  <a:pt x="3652504" y="6047659"/>
                </a:cubicBezTo>
                <a:cubicBezTo>
                  <a:pt x="3637429" y="6085044"/>
                  <a:pt x="3588018" y="6063680"/>
                  <a:pt x="3555356" y="6091720"/>
                </a:cubicBezTo>
                <a:cubicBezTo>
                  <a:pt x="3526182" y="6110465"/>
                  <a:pt x="3495412" y="6122167"/>
                  <a:pt x="3464069" y="6126435"/>
                </a:cubicBezTo>
                <a:lnTo>
                  <a:pt x="3438108" y="6142457"/>
                </a:lnTo>
                <a:cubicBezTo>
                  <a:pt x="3445724" y="6149490"/>
                  <a:pt x="3453894" y="6154874"/>
                  <a:pt x="3462394" y="6158479"/>
                </a:cubicBezTo>
                <a:cubicBezTo>
                  <a:pt x="3493474" y="6151372"/>
                  <a:pt x="3525160" y="6160257"/>
                  <a:pt x="3552842" y="6183848"/>
                </a:cubicBezTo>
                <a:cubicBezTo>
                  <a:pt x="3579642" y="6133111"/>
                  <a:pt x="3616492" y="6157144"/>
                  <a:pt x="3646642" y="6161150"/>
                </a:cubicBezTo>
                <a:cubicBezTo>
                  <a:pt x="3707785" y="6170497"/>
                  <a:pt x="3773109" y="6121094"/>
                  <a:pt x="3829221" y="6190524"/>
                </a:cubicBezTo>
                <a:cubicBezTo>
                  <a:pt x="3907943" y="6095725"/>
                  <a:pt x="3985830" y="6223905"/>
                  <a:pt x="4064547" y="6190524"/>
                </a:cubicBezTo>
                <a:cubicBezTo>
                  <a:pt x="4064547" y="6190524"/>
                  <a:pt x="4079622" y="6209217"/>
                  <a:pt x="4079622" y="6219899"/>
                </a:cubicBezTo>
                <a:cubicBezTo>
                  <a:pt x="4079622" y="6230580"/>
                  <a:pt x="4071247" y="6250608"/>
                  <a:pt x="4065385" y="6251943"/>
                </a:cubicBezTo>
                <a:cubicBezTo>
                  <a:pt x="4049130" y="6257936"/>
                  <a:pt x="4032235" y="6257936"/>
                  <a:pt x="4015980" y="6251943"/>
                </a:cubicBezTo>
                <a:cubicBezTo>
                  <a:pt x="3996717" y="6241261"/>
                  <a:pt x="3977455" y="6201206"/>
                  <a:pt x="3977455" y="6271971"/>
                </a:cubicBezTo>
                <a:cubicBezTo>
                  <a:pt x="3977455" y="6271971"/>
                  <a:pt x="3965731" y="6278647"/>
                  <a:pt x="3964893" y="6271971"/>
                </a:cubicBezTo>
                <a:cubicBezTo>
                  <a:pt x="3950656" y="6235921"/>
                  <a:pt x="3928044" y="6254614"/>
                  <a:pt x="3909613" y="6249273"/>
                </a:cubicBezTo>
                <a:cubicBezTo>
                  <a:pt x="3878625" y="6241261"/>
                  <a:pt x="3846800" y="6263960"/>
                  <a:pt x="3813301" y="6231915"/>
                </a:cubicBezTo>
                <a:cubicBezTo>
                  <a:pt x="3800739" y="6219899"/>
                  <a:pt x="3768914" y="6271971"/>
                  <a:pt x="3743790" y="6279982"/>
                </a:cubicBezTo>
                <a:cubicBezTo>
                  <a:pt x="3714399" y="6292030"/>
                  <a:pt x="3683576" y="6292030"/>
                  <a:pt x="3654179" y="6279982"/>
                </a:cubicBezTo>
                <a:cubicBezTo>
                  <a:pt x="3629054" y="6265296"/>
                  <a:pt x="3611467" y="6348078"/>
                  <a:pt x="3588855" y="6279982"/>
                </a:cubicBezTo>
                <a:cubicBezTo>
                  <a:pt x="3539449" y="6279982"/>
                  <a:pt x="3489194" y="6279982"/>
                  <a:pt x="3438945" y="6279982"/>
                </a:cubicBezTo>
                <a:cubicBezTo>
                  <a:pt x="3426191" y="6282989"/>
                  <a:pt x="3414882" y="6294679"/>
                  <a:pt x="3407957" y="6312028"/>
                </a:cubicBezTo>
                <a:cubicBezTo>
                  <a:pt x="3394558" y="6365446"/>
                  <a:pt x="3363571" y="6298685"/>
                  <a:pt x="3359384" y="6326725"/>
                </a:cubicBezTo>
                <a:cubicBezTo>
                  <a:pt x="3355203" y="6354764"/>
                  <a:pt x="3351847" y="6389478"/>
                  <a:pt x="3329234" y="6346752"/>
                </a:cubicBezTo>
                <a:cubicBezTo>
                  <a:pt x="3320021" y="6412177"/>
                  <a:pt x="3278985" y="6401496"/>
                  <a:pt x="3253023" y="6426864"/>
                </a:cubicBezTo>
                <a:cubicBezTo>
                  <a:pt x="3244648" y="6434875"/>
                  <a:pt x="3230411" y="6426864"/>
                  <a:pt x="3218686" y="6426864"/>
                </a:cubicBezTo>
                <a:cubicBezTo>
                  <a:pt x="3223598" y="6414910"/>
                  <a:pt x="3229204" y="6403735"/>
                  <a:pt x="3235435" y="6393484"/>
                </a:cubicBezTo>
                <a:cubicBezTo>
                  <a:pt x="3259894" y="6391824"/>
                  <a:pt x="3284108" y="6385084"/>
                  <a:pt x="3307466" y="6373446"/>
                </a:cubicBezTo>
                <a:cubicBezTo>
                  <a:pt x="3321703" y="6350748"/>
                  <a:pt x="3351853" y="6333390"/>
                  <a:pt x="3338452" y="6286658"/>
                </a:cubicBezTo>
                <a:cubicBezTo>
                  <a:pt x="3330915" y="6261290"/>
                  <a:pt x="3274804" y="6267966"/>
                  <a:pt x="3254704" y="6296005"/>
                </a:cubicBezTo>
                <a:cubicBezTo>
                  <a:pt x="3234604" y="6324043"/>
                  <a:pt x="3243817" y="6332055"/>
                  <a:pt x="3237117" y="6348078"/>
                </a:cubicBezTo>
                <a:cubicBezTo>
                  <a:pt x="3231690" y="6353796"/>
                  <a:pt x="3225141" y="6356162"/>
                  <a:pt x="3218692" y="6354754"/>
                </a:cubicBezTo>
                <a:cubicBezTo>
                  <a:pt x="3200267" y="6354754"/>
                  <a:pt x="3175980" y="6333390"/>
                  <a:pt x="3165930" y="6345407"/>
                </a:cubicBezTo>
                <a:cubicBezTo>
                  <a:pt x="3147809" y="6373393"/>
                  <a:pt x="3133050" y="6406427"/>
                  <a:pt x="3122381" y="6442877"/>
                </a:cubicBezTo>
                <a:cubicBezTo>
                  <a:pt x="3122381" y="6442877"/>
                  <a:pt x="3130756" y="6458898"/>
                  <a:pt x="3135781" y="6465574"/>
                </a:cubicBezTo>
                <a:cubicBezTo>
                  <a:pt x="3141439" y="6469928"/>
                  <a:pt x="3147328" y="6473501"/>
                  <a:pt x="3153368" y="6476256"/>
                </a:cubicBezTo>
                <a:cubicBezTo>
                  <a:pt x="3148085" y="6484519"/>
                  <a:pt x="3142177" y="6491690"/>
                  <a:pt x="3135781" y="6497619"/>
                </a:cubicBezTo>
                <a:lnTo>
                  <a:pt x="3012670" y="6563044"/>
                </a:lnTo>
                <a:cubicBezTo>
                  <a:pt x="3001763" y="6577016"/>
                  <a:pt x="2989248" y="6587445"/>
                  <a:pt x="2975821" y="6593753"/>
                </a:cubicBezTo>
                <a:cubicBezTo>
                  <a:pt x="2929257" y="6604719"/>
                  <a:pt x="2883124" y="6619878"/>
                  <a:pt x="2837635" y="6639150"/>
                </a:cubicBezTo>
                <a:cubicBezTo>
                  <a:pt x="2823082" y="6647298"/>
                  <a:pt x="2809280" y="6658525"/>
                  <a:pt x="2796599" y="6672529"/>
                </a:cubicBezTo>
                <a:cubicBezTo>
                  <a:pt x="2796599" y="6672529"/>
                  <a:pt x="2796599" y="6693893"/>
                  <a:pt x="2796599" y="6703240"/>
                </a:cubicBezTo>
                <a:cubicBezTo>
                  <a:pt x="2796599" y="6712586"/>
                  <a:pt x="2808324" y="6717926"/>
                  <a:pt x="2808324" y="6717926"/>
                </a:cubicBezTo>
                <a:cubicBezTo>
                  <a:pt x="2827586" y="6679205"/>
                  <a:pt x="2845173" y="6681876"/>
                  <a:pt x="2864435" y="6717926"/>
                </a:cubicBezTo>
                <a:cubicBezTo>
                  <a:pt x="2883697" y="6753977"/>
                  <a:pt x="2897935" y="6663184"/>
                  <a:pt x="2920547" y="6709916"/>
                </a:cubicBezTo>
                <a:cubicBezTo>
                  <a:pt x="2930418" y="6706299"/>
                  <a:pt x="2939605" y="6698971"/>
                  <a:pt x="2947347" y="6688552"/>
                </a:cubicBezTo>
                <a:cubicBezTo>
                  <a:pt x="2959896" y="6671215"/>
                  <a:pt x="2971646" y="6652481"/>
                  <a:pt x="2982521" y="6632473"/>
                </a:cubicBezTo>
                <a:lnTo>
                  <a:pt x="2995997" y="6595823"/>
                </a:lnTo>
                <a:lnTo>
                  <a:pt x="2999270" y="6596173"/>
                </a:lnTo>
                <a:cubicBezTo>
                  <a:pt x="3017643" y="6607940"/>
                  <a:pt x="3025651" y="6638482"/>
                  <a:pt x="3044495" y="6604435"/>
                </a:cubicBezTo>
                <a:cubicBezTo>
                  <a:pt x="3053358" y="6592408"/>
                  <a:pt x="3065096" y="6587256"/>
                  <a:pt x="3076570" y="6590346"/>
                </a:cubicBezTo>
                <a:cubicBezTo>
                  <a:pt x="3088044" y="6593438"/>
                  <a:pt x="3098067" y="6604456"/>
                  <a:pt x="3103957" y="6620458"/>
                </a:cubicBezTo>
                <a:lnTo>
                  <a:pt x="3117356" y="6643155"/>
                </a:lnTo>
                <a:cubicBezTo>
                  <a:pt x="3111494" y="6643155"/>
                  <a:pt x="3105632" y="6659178"/>
                  <a:pt x="3100607" y="6657843"/>
                </a:cubicBezTo>
                <a:cubicBezTo>
                  <a:pt x="3066270" y="6648496"/>
                  <a:pt x="3051195" y="6667189"/>
                  <a:pt x="3056219" y="6725937"/>
                </a:cubicBezTo>
                <a:cubicBezTo>
                  <a:pt x="3056219" y="6740625"/>
                  <a:pt x="3043657" y="6761987"/>
                  <a:pt x="3033608" y="6774004"/>
                </a:cubicBezTo>
                <a:cubicBezTo>
                  <a:pt x="3023175" y="6784402"/>
                  <a:pt x="3011906" y="6792487"/>
                  <a:pt x="3000108" y="6798038"/>
                </a:cubicBezTo>
                <a:cubicBezTo>
                  <a:pt x="3000108" y="6798038"/>
                  <a:pt x="3006809" y="6818066"/>
                  <a:pt x="3008483" y="6818066"/>
                </a:cubicBezTo>
                <a:cubicBezTo>
                  <a:pt x="3034445" y="6807384"/>
                  <a:pt x="3060407" y="6894171"/>
                  <a:pt x="3083019" y="6818066"/>
                </a:cubicBezTo>
                <a:cubicBezTo>
                  <a:pt x="3105921" y="6745156"/>
                  <a:pt x="3155498" y="6703754"/>
                  <a:pt x="3206130" y="6715255"/>
                </a:cubicBezTo>
                <a:cubicBezTo>
                  <a:pt x="3237341" y="6709978"/>
                  <a:pt x="3268176" y="6700148"/>
                  <a:pt x="3298254" y="6685881"/>
                </a:cubicBezTo>
                <a:cubicBezTo>
                  <a:pt x="3303279" y="6685881"/>
                  <a:pt x="3309978" y="6692558"/>
                  <a:pt x="3315003" y="6695228"/>
                </a:cubicBezTo>
                <a:lnTo>
                  <a:pt x="3297416" y="6716591"/>
                </a:lnTo>
                <a:cubicBezTo>
                  <a:pt x="3292392" y="6724602"/>
                  <a:pt x="3283178" y="6736619"/>
                  <a:pt x="3284016" y="6740625"/>
                </a:cubicBezTo>
                <a:cubicBezTo>
                  <a:pt x="3284853" y="6744630"/>
                  <a:pt x="3308303" y="6780680"/>
                  <a:pt x="3284016" y="6778010"/>
                </a:cubicBezTo>
                <a:cubicBezTo>
                  <a:pt x="3253854" y="6777063"/>
                  <a:pt x="3225702" y="6802054"/>
                  <a:pt x="3210317" y="6843435"/>
                </a:cubicBezTo>
                <a:lnTo>
                  <a:pt x="3201725" y="6858000"/>
                </a:lnTo>
                <a:lnTo>
                  <a:pt x="3179522" y="6858000"/>
                </a:lnTo>
                <a:lnTo>
                  <a:pt x="3177106" y="6851320"/>
                </a:lnTo>
                <a:cubicBezTo>
                  <a:pt x="3175457" y="6843434"/>
                  <a:pt x="3174097" y="6833754"/>
                  <a:pt x="3172631" y="6823406"/>
                </a:cubicBezTo>
                <a:cubicBezTo>
                  <a:pt x="3165423" y="6814912"/>
                  <a:pt x="3156211" y="6811979"/>
                  <a:pt x="3147506" y="6815395"/>
                </a:cubicBezTo>
                <a:lnTo>
                  <a:pt x="311081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75000" t="-12000" r="-75000" b="-12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此时分类模型仍然会将其分到模型建模的三个类别中的其中一个</a:t>
            </a:r>
            <a:endParaRPr lang="zh-CN" altLang="en-US"/>
          </a:p>
          <a:p>
            <a:r>
              <a:rPr lang="zh-CN" altLang="en-US"/>
              <a:t>如何识别？</a:t>
            </a:r>
            <a:endParaRPr lang="zh-CN" altLang="en-US"/>
          </a:p>
          <a:p>
            <a:r>
              <a:rPr lang="zh-CN" altLang="en-US"/>
              <a:t>我们提出了一个新的结构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模型结构</a:t>
            </a:r>
            <a:r>
              <a:rPr lang="en-US" altLang="zh-CN"/>
              <a:t>-label embedding</a:t>
            </a:r>
            <a:r>
              <a:rPr lang="zh-CN" altLang="en-US"/>
              <a:t>的初始化</a:t>
            </a:r>
            <a:endParaRPr lang="zh-CN" altLang="en-US"/>
          </a:p>
        </p:txBody>
      </p:sp>
      <p:pic>
        <p:nvPicPr>
          <p:cNvPr id="4" name="图片 3" descr="截屏2021-08-04 下午6.02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385" y="1545590"/>
            <a:ext cx="3510915" cy="181673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429385" y="3645535"/>
            <a:ext cx="3658235" cy="588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pretrained bert embedding 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405255" y="5527675"/>
            <a:ext cx="370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软件开发（软件开发描述</a:t>
            </a:r>
            <a:r>
              <a:rPr lang="en-US" altLang="zh-CN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.......</a:t>
            </a:r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）</a:t>
            </a:r>
            <a:endParaRPr lang="zh-CN" altLang="en-US">
              <a:latin typeface="Yuanti SC Regular" panose="02010600040101010101" charset="-122"/>
              <a:ea typeface="Yuanti SC Regular" panose="02010600040101010101" charset="-122"/>
              <a:cs typeface="Yuanti SC Regular" panose="0201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429385" y="4939665"/>
            <a:ext cx="3658235" cy="588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pretrained bert tokenizer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429385" y="4402455"/>
            <a:ext cx="370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786, 432, 655, 8322, 31, ...</a:t>
            </a:r>
            <a:endParaRPr lang="en-US" altLang="zh-CN">
              <a:latin typeface="Yuanti SC Regular" panose="02010600040101010101" charset="-122"/>
              <a:ea typeface="Yuanti SC Regular" panose="02010600040101010101" charset="-122"/>
              <a:cs typeface="Yuanti SC Regular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19700" y="1834515"/>
            <a:ext cx="3964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得到</a:t>
            </a:r>
            <a:r>
              <a:rPr lang="en-US" altLang="zh-CN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label</a:t>
            </a:r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以及</a:t>
            </a:r>
            <a:r>
              <a:rPr lang="en-US" altLang="zh-CN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label</a:t>
            </a:r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描述的</a:t>
            </a:r>
            <a:r>
              <a:rPr lang="en-US" altLang="zh-CN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embedding</a:t>
            </a:r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矩阵</a:t>
            </a:r>
            <a:endParaRPr lang="zh-CN" altLang="en-US">
              <a:latin typeface="Yuanti SC Regular" panose="02010600040101010101" charset="-122"/>
              <a:ea typeface="Yuanti SC Regular" panose="02010600040101010101" charset="-122"/>
              <a:cs typeface="Yuanti SC Regular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6390" y="2111375"/>
            <a:ext cx="35039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latin typeface="Arial" panose="020B0604020202090204" pitchFamily="34" charset="0"/>
                <a:cs typeface="Arial" panose="020B0604020202090204" pitchFamily="34" charset="0"/>
              </a:rPr>
              <a:t>∑</a:t>
            </a:r>
            <a:r>
              <a:rPr lang="en-US" altLang="zh-CN" sz="1400">
                <a:latin typeface="Arial" panose="020B0604020202090204" pitchFamily="34" charset="0"/>
                <a:cs typeface="Arial" panose="020B0604020202090204" pitchFamily="34" charset="0"/>
              </a:rPr>
              <a:t>dim=1</a:t>
            </a:r>
            <a:endParaRPr lang="en-US" alt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219700" y="2479675"/>
            <a:ext cx="1494155" cy="728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截屏2021-08-04 下午6.10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535" y="2796540"/>
            <a:ext cx="508000" cy="228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55230" y="2818130"/>
            <a:ext cx="2967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软件开发的</a:t>
            </a:r>
            <a:r>
              <a:rPr lang="en-US" altLang="zh-CN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label embedding</a:t>
            </a:r>
            <a:endParaRPr lang="en-US" altLang="zh-CN">
              <a:latin typeface="Yuanti SC Regular" panose="02010600040101010101" charset="-122"/>
              <a:ea typeface="Yuanti SC Regular" panose="02010600040101010101" charset="-122"/>
              <a:cs typeface="Yuanti SC Regular" panose="02010600040101010101" charset="-122"/>
            </a:endParaRPr>
          </a:p>
          <a:p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初始值</a:t>
            </a:r>
            <a:endParaRPr lang="zh-CN" altLang="en-US">
              <a:latin typeface="Yuanti SC Regular" panose="02010600040101010101" charset="-122"/>
              <a:ea typeface="Yuanti SC Regular" panose="02010600040101010101" charset="-122"/>
              <a:cs typeface="Yuanti SC Regular" panose="02010600040101010101" charset="-122"/>
            </a:endParaRPr>
          </a:p>
        </p:txBody>
      </p:sp>
      <p:pic>
        <p:nvPicPr>
          <p:cNvPr id="14" name="图片 13" descr="截屏2021-08-04 下午6.14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30" y="3645535"/>
            <a:ext cx="508000" cy="2273300"/>
          </a:xfrm>
          <a:prstGeom prst="rect">
            <a:avLst/>
          </a:prstGeom>
        </p:spPr>
      </p:pic>
      <p:pic>
        <p:nvPicPr>
          <p:cNvPr id="15" name="图片 14" descr="截屏2021-08-04 下午6.14.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790" y="4221480"/>
            <a:ext cx="533400" cy="2286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098790" y="3645535"/>
            <a:ext cx="2967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软件开发的</a:t>
            </a:r>
            <a:r>
              <a:rPr lang="en-US" altLang="zh-CN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label embedding</a:t>
            </a:r>
            <a:endParaRPr lang="en-US" altLang="zh-CN">
              <a:latin typeface="Yuanti SC Regular" panose="02010600040101010101" charset="-122"/>
              <a:ea typeface="Yuanti SC Regular" panose="02010600040101010101" charset="-122"/>
              <a:cs typeface="Yuanti SC Regular" panose="02010600040101010101" charset="-122"/>
            </a:endParaRPr>
          </a:p>
          <a:p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初始值</a:t>
            </a:r>
            <a:endParaRPr lang="zh-CN" altLang="en-US">
              <a:latin typeface="Yuanti SC Regular" panose="02010600040101010101" charset="-122"/>
              <a:ea typeface="Yuanti SC Regular" panose="02010600040101010101" charset="-122"/>
              <a:cs typeface="Yuanti SC Regular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67750" y="4294505"/>
            <a:ext cx="2967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软件开发的</a:t>
            </a:r>
            <a:r>
              <a:rPr lang="en-US" altLang="zh-CN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label embedding</a:t>
            </a:r>
            <a:endParaRPr lang="en-US" altLang="zh-CN">
              <a:latin typeface="Yuanti SC Regular" panose="02010600040101010101" charset="-122"/>
              <a:ea typeface="Yuanti SC Regular" panose="02010600040101010101" charset="-122"/>
              <a:cs typeface="Yuanti SC Regular" panose="02010600040101010101" charset="-122"/>
            </a:endParaRPr>
          </a:p>
          <a:p>
            <a:r>
              <a:rPr lang="zh-CN" altLang="en-US">
                <a:latin typeface="Yuanti SC Regular" panose="02010600040101010101" charset="-122"/>
                <a:ea typeface="Yuanti SC Regular" panose="02010600040101010101" charset="-122"/>
                <a:cs typeface="Yuanti SC Regular" panose="02010600040101010101" charset="-122"/>
              </a:rPr>
              <a:t>初始值</a:t>
            </a:r>
            <a:endParaRPr lang="zh-CN" altLang="en-US">
              <a:latin typeface="Yuanti SC Regular" panose="02010600040101010101" charset="-122"/>
              <a:ea typeface="Yuanti SC Regular" panose="02010600040101010101" charset="-122"/>
              <a:cs typeface="Yuanti SC Regular" panose="0201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参数共享</a:t>
            </a:r>
            <a:r>
              <a:rPr lang="en-US" altLang="zh-CN"/>
              <a:t>-fc</a:t>
            </a:r>
            <a:r>
              <a:rPr lang="zh-CN" altLang="en-US"/>
              <a:t>层的参数初始化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5805" y="1691005"/>
            <a:ext cx="965009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fc</a:t>
            </a:r>
            <a:r>
              <a:rPr lang="zh-CN" altLang="en-US"/>
              <a:t>层：</a:t>
            </a:r>
            <a:r>
              <a:rPr lang="en-US" altLang="zh-CN"/>
              <a:t>deep features</a:t>
            </a:r>
            <a:r>
              <a:rPr lang="zh-CN" altLang="en-US"/>
              <a:t>到分类类别的映射，我们使用</a:t>
            </a:r>
            <a:r>
              <a:rPr lang="en-US" altLang="zh-CN"/>
              <a:t>label embedidng</a:t>
            </a:r>
            <a:r>
              <a:rPr lang="zh-CN" altLang="en-US"/>
              <a:t>的参数，在网络优化过程中</a:t>
            </a:r>
            <a:endParaRPr lang="zh-CN" altLang="en-US"/>
          </a:p>
          <a:p>
            <a:r>
              <a:rPr lang="en-US" altLang="zh-CN"/>
              <a:t>label embedding</a:t>
            </a:r>
            <a:r>
              <a:rPr lang="zh-CN" altLang="en-US"/>
              <a:t>的更新有两条路线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fc</a:t>
            </a:r>
            <a:r>
              <a:rPr lang="zh-CN" altLang="en-US"/>
              <a:t>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label attention</a:t>
            </a:r>
            <a:r>
              <a:rPr lang="zh-CN" altLang="en-US"/>
              <a:t>层</a:t>
            </a:r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571740" y="2384425"/>
            <a:ext cx="257810" cy="2889885"/>
            <a:chOff x="7997" y="3722"/>
            <a:chExt cx="406" cy="4551"/>
          </a:xfrm>
        </p:grpSpPr>
        <p:sp>
          <p:nvSpPr>
            <p:cNvPr id="10" name="椭圆 9"/>
            <p:cNvSpPr/>
            <p:nvPr/>
          </p:nvSpPr>
          <p:spPr>
            <a:xfrm>
              <a:off x="7997" y="3722"/>
              <a:ext cx="407" cy="4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997" y="4551"/>
              <a:ext cx="407" cy="4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997" y="5380"/>
              <a:ext cx="407" cy="4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997" y="6209"/>
              <a:ext cx="407" cy="4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7997" y="7038"/>
              <a:ext cx="407" cy="4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7997" y="7867"/>
              <a:ext cx="407" cy="4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404985" y="3069590"/>
            <a:ext cx="257810" cy="1529080"/>
            <a:chOff x="13737" y="4551"/>
            <a:chExt cx="406" cy="2408"/>
          </a:xfrm>
        </p:grpSpPr>
        <p:sp>
          <p:nvSpPr>
            <p:cNvPr id="16" name="椭圆 15"/>
            <p:cNvSpPr/>
            <p:nvPr/>
          </p:nvSpPr>
          <p:spPr>
            <a:xfrm>
              <a:off x="13737" y="4551"/>
              <a:ext cx="407" cy="4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3737" y="5552"/>
              <a:ext cx="407" cy="4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3737" y="6553"/>
              <a:ext cx="407" cy="4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4" name="图片 23" descr="截屏2021-08-04 下午6.20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372350" y="3124200"/>
            <a:ext cx="2489835" cy="140081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3054985" y="2464435"/>
            <a:ext cx="2399665" cy="2740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bert model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5948680" y="2540000"/>
            <a:ext cx="1305560" cy="255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token</a:t>
            </a:r>
            <a:endParaRPr lang="en-US" altLang="zh-CN"/>
          </a:p>
          <a:p>
            <a:pPr algn="ctr"/>
            <a:r>
              <a:rPr lang="en-US" altLang="zh-CN"/>
              <a:t>and</a:t>
            </a:r>
            <a:endParaRPr lang="en-US" altLang="zh-CN"/>
          </a:p>
          <a:p>
            <a:pPr algn="ctr"/>
            <a:r>
              <a:rPr lang="en-US" altLang="zh-CN"/>
              <a:t>label embedding</a:t>
            </a:r>
            <a:endParaRPr lang="en-US" altLang="zh-CN"/>
          </a:p>
          <a:p>
            <a:pPr algn="ctr"/>
            <a:r>
              <a:rPr lang="en-US" altLang="zh-CN"/>
              <a:t>attention</a:t>
            </a:r>
            <a:endParaRPr lang="en-US" altLang="zh-CN"/>
          </a:p>
          <a:p>
            <a:pPr algn="ctr"/>
            <a:r>
              <a:rPr lang="en-US" altLang="zh-CN"/>
              <a:t>layer</a:t>
            </a:r>
            <a:endParaRPr lang="en-US" altLang="zh-CN"/>
          </a:p>
        </p:txBody>
      </p:sp>
      <p:sp>
        <p:nvSpPr>
          <p:cNvPr id="27" name="下弧形箭头 26"/>
          <p:cNvSpPr/>
          <p:nvPr/>
        </p:nvSpPr>
        <p:spPr>
          <a:xfrm>
            <a:off x="6489700" y="5092700"/>
            <a:ext cx="2211705" cy="96456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65845" y="5492750"/>
            <a:ext cx="1517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params share</a:t>
            </a:r>
            <a:endParaRPr lang="en-US" altLang="zh-CN"/>
          </a:p>
        </p:txBody>
      </p:sp>
      <p:sp>
        <p:nvSpPr>
          <p:cNvPr id="29" name="圆角矩形 28"/>
          <p:cNvSpPr/>
          <p:nvPr/>
        </p:nvSpPr>
        <p:spPr>
          <a:xfrm>
            <a:off x="10171430" y="3140075"/>
            <a:ext cx="1047115" cy="1329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lmcl loss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991870" y="5281295"/>
            <a:ext cx="82638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为什么参数共享？因为本质上分类层的</a:t>
            </a:r>
            <a:r>
              <a:rPr lang="en-US" altLang="zh-CN"/>
              <a:t>label num</a:t>
            </a:r>
            <a:r>
              <a:rPr lang="zh-CN" altLang="en-US"/>
              <a:t>个向量就是类别中心，由于我们</a:t>
            </a:r>
            <a:endParaRPr lang="zh-CN" altLang="en-US"/>
          </a:p>
          <a:p>
            <a:r>
              <a:rPr lang="zh-CN" altLang="en-US"/>
              <a:t>将</a:t>
            </a:r>
            <a:r>
              <a:rPr lang="en-US" altLang="zh-CN"/>
              <a:t>label</a:t>
            </a:r>
            <a:r>
              <a:rPr lang="zh-CN" altLang="en-US"/>
              <a:t>和</a:t>
            </a:r>
            <a:r>
              <a:rPr lang="en-US" altLang="zh-CN"/>
              <a:t>token</a:t>
            </a:r>
            <a:r>
              <a:rPr lang="zh-CN" altLang="en-US"/>
              <a:t>嵌入在了同一个语义空间，所以自然地可以使用</a:t>
            </a:r>
            <a:r>
              <a:rPr lang="en-US" altLang="zh-CN"/>
              <a:t>label embeding</a:t>
            </a:r>
            <a:endParaRPr lang="en-US" altLang="zh-CN"/>
          </a:p>
          <a:p>
            <a:r>
              <a:rPr lang="zh-CN" altLang="en-US"/>
              <a:t>来作为</a:t>
            </a:r>
            <a:r>
              <a:rPr lang="en-US" altLang="zh-CN"/>
              <a:t>fc</a:t>
            </a:r>
            <a:r>
              <a:rPr lang="zh-CN" altLang="en-US"/>
              <a:t>层参数，具有比较好的可解释性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token and label embedding attention layer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838200" y="3642360"/>
            <a:ext cx="2253615" cy="4673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bert model</a:t>
            </a:r>
            <a:endParaRPr lang="en-US" altLang="zh-CN"/>
          </a:p>
        </p:txBody>
      </p:sp>
      <p:pic>
        <p:nvPicPr>
          <p:cNvPr id="6" name="图片 5" descr="截屏2021-08-04 下午6.30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565" y="2206625"/>
            <a:ext cx="2254250" cy="11569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7565" y="4454525"/>
            <a:ext cx="34150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bert features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every token has </a:t>
            </a:r>
            <a:endParaRPr lang="en-US" altLang="zh-CN"/>
          </a:p>
          <a:p>
            <a:r>
              <a:rPr lang="en-US" altLang="zh-CN"/>
              <a:t>an embedding representation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seq lens * hidden size</a:t>
            </a:r>
            <a:endParaRPr lang="en-US" altLang="zh-CN"/>
          </a:p>
        </p:txBody>
      </p:sp>
      <p:pic>
        <p:nvPicPr>
          <p:cNvPr id="8" name="图片 7" descr="截屏2021-08-04 下午6.33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40" y="2186305"/>
            <a:ext cx="1058545" cy="1058545"/>
          </a:xfrm>
          <a:prstGeom prst="rect">
            <a:avLst/>
          </a:prstGeom>
        </p:spPr>
      </p:pic>
      <p:pic>
        <p:nvPicPr>
          <p:cNvPr id="9" name="图片 8" descr="截屏2021-08-04 下午6.34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35" y="2188210"/>
            <a:ext cx="1056640" cy="1056640"/>
          </a:xfrm>
          <a:prstGeom prst="rect">
            <a:avLst/>
          </a:prstGeom>
        </p:spPr>
      </p:pic>
      <p:pic>
        <p:nvPicPr>
          <p:cNvPr id="10" name="图片 9" descr="截屏2021-08-04 下午6.34.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40" y="2206625"/>
            <a:ext cx="1017270" cy="10172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98340" y="3642360"/>
            <a:ext cx="356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Q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066790" y="3740150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K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7557135" y="3742055"/>
            <a:ext cx="32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</a:t>
            </a:r>
            <a:endParaRPr lang="en-US" altLang="zh-CN"/>
          </a:p>
        </p:txBody>
      </p:sp>
      <p:pic>
        <p:nvPicPr>
          <p:cNvPr id="24" name="图片 23" descr="截屏2021-08-04 下午6.20.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915400" y="2508885"/>
            <a:ext cx="2489835" cy="14008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935085" y="4553585"/>
            <a:ext cx="24511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FC &amp; label embedding</a:t>
            </a:r>
            <a:endParaRPr lang="en-US" altLang="zh-CN"/>
          </a:p>
          <a:p>
            <a:r>
              <a:rPr lang="en-US" altLang="zh-CN"/>
              <a:t>params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token and label embedding attention layer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3765" y="2045970"/>
            <a:ext cx="7207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K</a:t>
            </a:r>
            <a:r>
              <a:rPr lang="en-US" altLang="zh-CN"/>
              <a:t>LE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913765" y="2984500"/>
            <a:ext cx="6978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V</a:t>
            </a:r>
            <a:r>
              <a:rPr lang="en-US" altLang="zh-CN"/>
              <a:t>LE</a:t>
            </a:r>
            <a:endParaRPr lang="en-US" altLang="zh-CN"/>
          </a:p>
        </p:txBody>
      </p:sp>
      <p:pic>
        <p:nvPicPr>
          <p:cNvPr id="8" name="图片 7" descr="截屏2021-08-04 下午6.20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1950085"/>
            <a:ext cx="1184910" cy="666750"/>
          </a:xfrm>
          <a:prstGeom prst="rect">
            <a:avLst/>
          </a:prstGeom>
        </p:spPr>
      </p:pic>
      <p:pic>
        <p:nvPicPr>
          <p:cNvPr id="9" name="图片 8" descr="截屏2021-08-04 下午6.33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65" y="1712595"/>
            <a:ext cx="1141095" cy="1141095"/>
          </a:xfrm>
          <a:prstGeom prst="rect">
            <a:avLst/>
          </a:prstGeom>
        </p:spPr>
      </p:pic>
      <p:pic>
        <p:nvPicPr>
          <p:cNvPr id="10" name="图片 9" descr="截屏2021-08-04 下午6.20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3095625"/>
            <a:ext cx="1184910" cy="666750"/>
          </a:xfrm>
          <a:prstGeom prst="rect">
            <a:avLst/>
          </a:prstGeom>
        </p:spPr>
      </p:pic>
      <p:pic>
        <p:nvPicPr>
          <p:cNvPr id="11" name="图片 10" descr="截屏2021-08-04 下午6.34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710" y="2908300"/>
            <a:ext cx="1056640" cy="10566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04765" y="2153285"/>
            <a:ext cx="1894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=fc params T * K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137785" y="3199765"/>
            <a:ext cx="1882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=fc params T * V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936625" y="4382135"/>
            <a:ext cx="10629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Q</a:t>
            </a:r>
            <a:r>
              <a:rPr lang="en-US" altLang="zh-CN"/>
              <a:t>token</a:t>
            </a:r>
            <a:endParaRPr lang="en-US" altLang="zh-CN"/>
          </a:p>
        </p:txBody>
      </p:sp>
      <p:pic>
        <p:nvPicPr>
          <p:cNvPr id="17" name="图片 16" descr="截屏2021-08-04 下午6.30.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53920" y="4517390"/>
            <a:ext cx="1136650" cy="583565"/>
          </a:xfrm>
          <a:prstGeom prst="rect">
            <a:avLst/>
          </a:prstGeom>
        </p:spPr>
      </p:pic>
      <p:pic>
        <p:nvPicPr>
          <p:cNvPr id="18" name="图片 17" descr="截屏2021-08-04 下午6.34.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4300855"/>
            <a:ext cx="1017270" cy="10172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82160" y="4625340"/>
            <a:ext cx="2059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= bert features * Q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019925" y="2831465"/>
            <a:ext cx="2199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atten = Q</a:t>
            </a:r>
            <a:r>
              <a:rPr lang="en-US" altLang="zh-CN" sz="1000"/>
              <a:t>TOKEN</a:t>
            </a:r>
            <a:r>
              <a:rPr lang="en-US" altLang="zh-CN"/>
              <a:t> * K</a:t>
            </a:r>
            <a:r>
              <a:rPr lang="en-US" altLang="zh-CN" sz="1000"/>
              <a:t>LE</a:t>
            </a:r>
            <a:r>
              <a:rPr lang="en-US" altLang="zh-CN">
                <a:sym typeface="+mn-ea"/>
              </a:rPr>
              <a:t>T</a:t>
            </a:r>
            <a:endParaRPr lang="en-US" altLang="zh-CN">
              <a:sym typeface="+mn-ea"/>
            </a:endParaRPr>
          </a:p>
        </p:txBody>
      </p:sp>
      <p:pic>
        <p:nvPicPr>
          <p:cNvPr id="21" name="图片 20" descr="截屏2021-08-04 下午6.56.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605" y="3292475"/>
            <a:ext cx="3766820" cy="1008380"/>
          </a:xfrm>
          <a:prstGeom prst="rect">
            <a:avLst/>
          </a:prstGeom>
        </p:spPr>
      </p:pic>
      <p:sp>
        <p:nvSpPr>
          <p:cNvPr id="22" name="下箭头 21"/>
          <p:cNvSpPr/>
          <p:nvPr/>
        </p:nvSpPr>
        <p:spPr>
          <a:xfrm>
            <a:off x="6809105" y="4178300"/>
            <a:ext cx="359410" cy="1330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948295" y="4657725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max pooling</a:t>
            </a:r>
            <a:endParaRPr lang="en-US" altLang="zh-CN"/>
          </a:p>
        </p:txBody>
      </p:sp>
      <p:pic>
        <p:nvPicPr>
          <p:cNvPr id="25" name="图片 24" descr="截屏2021-08-04 下午6.56.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015" y="5617210"/>
            <a:ext cx="43180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引入的额外参数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1.label embedding </a:t>
            </a:r>
            <a:r>
              <a:rPr lang="zh-CN" altLang="en-US"/>
              <a:t>两条更新路线</a:t>
            </a:r>
            <a:endParaRPr lang="zh-CN" altLang="en-US"/>
          </a:p>
          <a:p>
            <a:r>
              <a:rPr lang="en-US" altLang="zh-CN"/>
              <a:t>2.q k v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lmcloss</a:t>
            </a:r>
            <a:endParaRPr lang="en-US" altLang="zh-CN"/>
          </a:p>
        </p:txBody>
      </p:sp>
      <p:pic>
        <p:nvPicPr>
          <p:cNvPr id="4" name="图片 3" descr="截屏2021-08-04 下午7.06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815" y="2825750"/>
            <a:ext cx="8293735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对抗训练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为了提升模型对噪声的鲁棒性，我们又引入了对抗训练</a:t>
            </a:r>
            <a:endParaRPr lang="zh-CN" altLang="en-US"/>
          </a:p>
          <a:p>
            <a:r>
              <a:rPr lang="zh-CN" altLang="en-US"/>
              <a:t>我们采用的对抗训练方法是对</a:t>
            </a:r>
            <a:r>
              <a:rPr lang="en-US" altLang="zh-CN"/>
              <a:t>input embedding</a:t>
            </a:r>
            <a:r>
              <a:rPr lang="zh-CN" altLang="en-US"/>
              <a:t>进行调整（按照梯度上升的方向调整）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成果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attention</a:t>
            </a:r>
            <a:r>
              <a:rPr lang="zh-CN" altLang="en-US"/>
              <a:t>机制能够融合</a:t>
            </a:r>
            <a:r>
              <a:rPr lang="en-US" altLang="zh-CN"/>
              <a:t>label embedidng</a:t>
            </a:r>
            <a:r>
              <a:rPr lang="zh-CN" altLang="en-US"/>
              <a:t>信息使得模型更加关注重要的样本</a:t>
            </a:r>
            <a:endParaRPr lang="zh-CN" altLang="en-US"/>
          </a:p>
          <a:p>
            <a:r>
              <a:rPr lang="zh-CN" altLang="en-US"/>
              <a:t>在三分类情况下，模型能够有效检测出不属于这三个类别的样本，准召率可以根据阈值进行</a:t>
            </a:r>
            <a:r>
              <a:rPr lang="en-US" altLang="zh-CN"/>
              <a:t>trade-off</a:t>
            </a:r>
            <a:endParaRPr lang="en-US" altLang="zh-CN"/>
          </a:p>
          <a:p>
            <a:r>
              <a:rPr lang="zh-CN" altLang="en-US"/>
              <a:t>模型还在调优阶段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三、数据集构建方案的对比及选择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背景：使用聚类方法构建数据集的方案会携带大量噪声数据。</a:t>
            </a:r>
            <a:endParaRPr lang="zh-CN" altLang="en-US"/>
          </a:p>
          <a:p>
            <a:r>
              <a:rPr lang="zh-CN" altLang="en-US"/>
              <a:t>提出新的数据集构建方案，伪标签方式</a:t>
            </a:r>
            <a:endParaRPr lang="zh-CN" altLang="en-US"/>
          </a:p>
          <a:p>
            <a:r>
              <a:rPr lang="zh-CN" altLang="en-US"/>
              <a:t>对比</a:t>
            </a:r>
            <a:r>
              <a:rPr lang="en-US" altLang="zh-CN"/>
              <a:t>kmeans</a:t>
            </a:r>
            <a:r>
              <a:rPr lang="zh-CN" altLang="en-US"/>
              <a:t>聚类和高斯混合模型聚类的效果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方案选择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embedding</a:t>
            </a:r>
            <a:r>
              <a:rPr lang="zh-CN" altLang="en-US"/>
              <a:t>方案？</a:t>
            </a:r>
            <a:r>
              <a:rPr lang="en-US" altLang="zh-CN"/>
              <a:t>word2vec glove bert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、聚类方案选择？</a:t>
            </a:r>
            <a:r>
              <a:rPr lang="en-US" altLang="zh-CN"/>
              <a:t>k-means</a:t>
            </a:r>
            <a:r>
              <a:rPr lang="zh-CN" altLang="en-US"/>
              <a:t>？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、降维方案选择？</a:t>
            </a:r>
            <a:r>
              <a:rPr lang="en-US" altLang="zh-CN"/>
              <a:t>pca tsne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一、</a:t>
            </a:r>
            <a:r>
              <a:rPr lang="en-US" altLang="zh-CN"/>
              <a:t>tensorflow serving</a:t>
            </a:r>
            <a:r>
              <a:rPr lang="zh-CN" altLang="en-US"/>
              <a:t>的调研和部署方案的制定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cluster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word</a:t>
            </a:r>
            <a:r>
              <a:rPr lang="zh-CN" altLang="en-US"/>
              <a:t>的</a:t>
            </a:r>
            <a:r>
              <a:rPr lang="en-US" altLang="zh-CN"/>
              <a:t>embedding</a:t>
            </a:r>
            <a:r>
              <a:rPr lang="zh-CN" altLang="en-US"/>
              <a:t>表示采用</a:t>
            </a:r>
            <a:r>
              <a:rPr lang="en-US" altLang="zh-CN"/>
              <a:t>skip gram</a:t>
            </a:r>
            <a:r>
              <a:rPr lang="zh-CN" altLang="en-US"/>
              <a:t>方式训练的</a:t>
            </a:r>
            <a:r>
              <a:rPr lang="en-US" altLang="zh-CN"/>
              <a:t>word2vec</a:t>
            </a:r>
            <a:r>
              <a:rPr lang="zh-CN" altLang="en-US"/>
              <a:t>，</a:t>
            </a:r>
            <a:r>
              <a:rPr lang="en-US" altLang="zh-CN"/>
              <a:t>skip gram</a:t>
            </a:r>
            <a:r>
              <a:rPr lang="zh-CN" altLang="en-US"/>
              <a:t>的方式比</a:t>
            </a:r>
            <a:r>
              <a:rPr lang="en-US" altLang="zh-CN"/>
              <a:t>cbow</a:t>
            </a:r>
            <a:r>
              <a:rPr lang="zh-CN" altLang="en-US"/>
              <a:t>更优，相较</a:t>
            </a:r>
            <a:r>
              <a:rPr lang="en-US" altLang="zh-CN"/>
              <a:t>glove</a:t>
            </a:r>
            <a:r>
              <a:rPr lang="zh-CN" altLang="en-US"/>
              <a:t>词向量，</a:t>
            </a:r>
            <a:r>
              <a:rPr lang="en-US" altLang="zh-CN"/>
              <a:t>word2vec</a:t>
            </a:r>
            <a:r>
              <a:rPr lang="zh-CN" altLang="en-US"/>
              <a:t>具有线性的特征，更适用</a:t>
            </a:r>
            <a:r>
              <a:rPr lang="en-US" altLang="zh-CN"/>
              <a:t>pca</a:t>
            </a:r>
            <a:r>
              <a:rPr lang="zh-CN" altLang="en-US"/>
              <a:t>和</a:t>
            </a:r>
            <a:r>
              <a:rPr lang="en-US" altLang="zh-CN"/>
              <a:t>k-means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cluster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cluster</a:t>
            </a:r>
            <a:r>
              <a:rPr lang="zh-CN" altLang="en-US"/>
              <a:t>打标记的方式会引入大量的噪声数据，而且也属于半监督的方法（无监督聚类完仍然需要人工标记每个类别的标签）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dbscan</a:t>
            </a:r>
            <a:r>
              <a:rPr lang="zh-CN" altLang="en-US"/>
              <a:t>的聚类方法耗时较长，对于大量高维数据不可取。</a:t>
            </a:r>
            <a:endParaRPr lang="zh-CN" altLang="en-US"/>
          </a:p>
          <a:p>
            <a:r>
              <a:rPr lang="zh-CN" altLang="en-US"/>
              <a:t>所以我们采用</a:t>
            </a:r>
            <a:r>
              <a:rPr lang="en-US" altLang="zh-CN"/>
              <a:t>k-means</a:t>
            </a:r>
            <a:r>
              <a:rPr lang="zh-CN" altLang="en-US"/>
              <a:t>，为了减少</a:t>
            </a:r>
            <a:r>
              <a:rPr lang="en-US" altLang="zh-CN"/>
              <a:t>k-means</a:t>
            </a:r>
            <a:r>
              <a:rPr lang="zh-CN" altLang="en-US"/>
              <a:t>的计算时间，我们首先测试了</a:t>
            </a:r>
            <a:r>
              <a:rPr lang="en-US" altLang="zh-CN"/>
              <a:t>pca</a:t>
            </a:r>
            <a:r>
              <a:rPr lang="zh-CN" altLang="en-US"/>
              <a:t>降维，但是降维后再聚类的效果不如直接做聚类的效果。需要精细化调节参数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pseudo labeling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经过试验验证，伪标签的方式能够更加有效地扩充数据</a:t>
            </a:r>
            <a:endParaRPr lang="zh-CN" altLang="en-US"/>
          </a:p>
          <a:p>
            <a:r>
              <a:rPr lang="zh-CN" altLang="en-US"/>
              <a:t>伪标签的方式同样属于半监督方法。</a:t>
            </a:r>
            <a:endParaRPr lang="zh-CN" altLang="en-US"/>
          </a:p>
          <a:p>
            <a:r>
              <a:rPr lang="zh-CN" altLang="en-US"/>
              <a:t>分类模型使用</a:t>
            </a:r>
            <a:r>
              <a:rPr lang="en-US" altLang="zh-CN"/>
              <a:t>roberta</a:t>
            </a:r>
            <a:r>
              <a:rPr lang="zh-CN" altLang="en-US"/>
              <a:t>，人工标记数据</a:t>
            </a:r>
            <a:r>
              <a:rPr lang="en-US" altLang="zh-CN"/>
              <a:t>10w</a:t>
            </a:r>
            <a:r>
              <a:rPr lang="zh-CN" altLang="en-US"/>
              <a:t>，我们使用这</a:t>
            </a:r>
            <a:r>
              <a:rPr lang="en-US" altLang="zh-CN"/>
              <a:t>10w</a:t>
            </a:r>
            <a:r>
              <a:rPr lang="zh-CN" altLang="en-US"/>
              <a:t>数据进行数据扩充，首先训练</a:t>
            </a:r>
            <a:r>
              <a:rPr lang="en-US" altLang="zh-CN"/>
              <a:t>roberta</a:t>
            </a:r>
            <a:r>
              <a:rPr lang="zh-CN" altLang="en-US"/>
              <a:t>分类器，然后将分类概率在</a:t>
            </a:r>
            <a:r>
              <a:rPr lang="en-US" altLang="zh-CN"/>
              <a:t>0.8</a:t>
            </a:r>
            <a:r>
              <a:rPr lang="zh-CN" altLang="en-US"/>
              <a:t>以上的数据进行标注。使用标注的数据重新训练模型再进行未标记数据的标注。</a:t>
            </a:r>
            <a:endParaRPr lang="zh-CN" altLang="en-US"/>
          </a:p>
          <a:p>
            <a:r>
              <a:rPr lang="zh-CN" altLang="en-US"/>
              <a:t>试验证明，标记的数据质量能够满足要求，迭代轮次少，经过测试集验证，数据不会发生偏移。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使用通过数据聚类和伪标签方式构架的数据集进行对比，发现半监督方法比无监督的数据聚类方法更加有效，在实际测试集中的分类指标更加高。</a:t>
            </a:r>
            <a:endParaRPr lang="zh-CN" altLang="en-US"/>
          </a:p>
          <a:p>
            <a:r>
              <a:rPr lang="zh-CN" altLang="en-US"/>
              <a:t>对比高斯混合模型聚类与</a:t>
            </a:r>
            <a:r>
              <a:rPr lang="en-US" altLang="zh-CN"/>
              <a:t>kmeans</a:t>
            </a:r>
            <a:r>
              <a:rPr lang="zh-CN" altLang="en-US"/>
              <a:t>聚类的效果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四、模型</a:t>
            </a:r>
            <a:r>
              <a:rPr lang="en-US" altLang="zh-CN"/>
              <a:t>case</a:t>
            </a:r>
            <a:r>
              <a:rPr lang="zh-CN" altLang="en-US"/>
              <a:t>的分析以及优化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背景：线上的拒绝模型会计审计的召回率低，需要优化</a:t>
            </a:r>
            <a:endParaRPr lang="zh-CN" altLang="en-US"/>
          </a:p>
          <a:p>
            <a:r>
              <a:rPr lang="zh-CN" altLang="en-US"/>
              <a:t>对</a:t>
            </a:r>
            <a:r>
              <a:rPr lang="en-US" altLang="zh-CN"/>
              <a:t>bad case</a:t>
            </a:r>
            <a:r>
              <a:rPr lang="zh-CN" altLang="en-US"/>
              <a:t>进行分析</a:t>
            </a:r>
            <a:endParaRPr lang="zh-CN" altLang="en-US"/>
          </a:p>
          <a:p>
            <a:r>
              <a:rPr lang="zh-CN" altLang="en-US"/>
              <a:t>重新构建数据集</a:t>
            </a:r>
            <a:endParaRPr lang="zh-CN" altLang="en-US"/>
          </a:p>
          <a:p>
            <a:r>
              <a:rPr lang="zh-CN" altLang="en-US"/>
              <a:t>重新训练模型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成果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会计审计类别的召回率从</a:t>
            </a:r>
            <a:r>
              <a:rPr lang="en-US" altLang="zh-CN"/>
              <a:t>69-89</a:t>
            </a:r>
            <a:r>
              <a:rPr lang="zh-CN" altLang="en-US"/>
              <a:t>，模型性能显著提升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五、数据集的拉取和构建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背景：熟悉业务，根据业务需求进行数据集的清洗、去重、采样、整理成</a:t>
            </a:r>
            <a:r>
              <a:rPr lang="en-US" altLang="zh-CN"/>
              <a:t>excel</a:t>
            </a:r>
            <a:r>
              <a:rPr lang="zh-CN" altLang="en-US"/>
              <a:t>文件进行标注。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成果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构建了两份验证数据集合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份游戏数据集合</a:t>
            </a:r>
            <a:endParaRPr lang="zh-CN" altLang="en-US"/>
          </a:p>
          <a:p>
            <a:r>
              <a:rPr lang="zh-CN" altLang="en-US"/>
              <a:t>一份化妆品数据集合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</a:t>
            </a:r>
            <a:r>
              <a:rPr lang="en-US" altLang="zh-CN"/>
              <a:t>github</a:t>
            </a:r>
            <a:r>
              <a:rPr lang="zh-CN" altLang="en-US"/>
              <a:t>链接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https://github.com/yangyuBUAA/Pseudo_Label_Method</a:t>
            </a:r>
            <a:endParaRPr lang="zh-CN" altLang="en-US"/>
          </a:p>
          <a:p>
            <a:r>
              <a:rPr lang="zh-CN" altLang="en-US"/>
              <a:t>https://github.com/yangyuBUAA/Unknown_Cls_Detect</a:t>
            </a:r>
            <a:endParaRPr lang="zh-CN" altLang="en-US"/>
          </a:p>
          <a:p>
            <a:r>
              <a:rPr lang="zh-CN" altLang="en-US"/>
              <a:t>https://github.com/yangyuBUAA/Throughput_And_Latency</a:t>
            </a:r>
            <a:endParaRPr lang="zh-CN" altLang="en-US"/>
          </a:p>
          <a:p>
            <a:r>
              <a:rPr lang="zh-CN" altLang="en-US"/>
              <a:t>https://github.com/yangyuBUAA/Bert_Cls_Benchmark</a:t>
            </a:r>
            <a:endParaRPr lang="zh-CN" altLang="en-US"/>
          </a:p>
          <a:p>
            <a:r>
              <a:rPr lang="zh-CN" altLang="en-US"/>
              <a:t>https://github.com/yangyuBUAA/Tensorflow_Serving_Project</a:t>
            </a:r>
            <a:endParaRPr lang="zh-CN" altLang="en-US"/>
          </a:p>
          <a:p>
            <a:r>
              <a:rPr lang="zh-CN" altLang="en-US"/>
              <a:t>https://github.com/yangyuBUAA/Web_Server_For_TFServing</a:t>
            </a:r>
            <a:endParaRPr lang="zh-CN" altLang="en-US"/>
          </a:p>
          <a:p>
            <a:r>
              <a:rPr lang="zh-CN" altLang="en-US"/>
              <a:t>https://github.com/yangyuBUAA/Torch_To_Onnx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21"/>
          <p:cNvSpPr txBox="1"/>
          <p:nvPr/>
        </p:nvSpPr>
        <p:spPr>
          <a:xfrm>
            <a:off x="6859588" y="3613150"/>
            <a:ext cx="5602287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Fresh business general template</a:t>
            </a:r>
            <a:endParaRPr lang="en-US" altLang="zh-CN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Applicable to enterprise introduction, summary report, sales marketing, chart dataa</a:t>
            </a:r>
            <a:endParaRPr lang="zh-CN" altLang="en-US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2" name="矩形 14"/>
          <p:cNvSpPr/>
          <p:nvPr/>
        </p:nvSpPr>
        <p:spPr>
          <a:xfrm>
            <a:off x="6859588" y="2989263"/>
            <a:ext cx="342423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en-US" altLang="zh-CN" sz="20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Please add the title here</a:t>
            </a:r>
            <a:endParaRPr lang="en-US" altLang="zh-CN" sz="20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3" name="TextBox 76"/>
          <p:cNvSpPr txBox="1"/>
          <p:nvPr/>
        </p:nvSpPr>
        <p:spPr>
          <a:xfrm>
            <a:off x="6859588" y="2343150"/>
            <a:ext cx="40481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en-US" altLang="zh-CN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1.2 </a:t>
            </a:r>
            <a:r>
              <a:rPr lang="zh-CN" altLang="en-US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学到了什么</a:t>
            </a:r>
            <a:endParaRPr lang="zh-CN" altLang="en-US" sz="3600" b="1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142" name="任意多边形: 形状 7"/>
          <p:cNvSpPr/>
          <p:nvPr>
            <p:custDataLst>
              <p:tags r:id="rId1"/>
            </p:custDataLst>
          </p:nvPr>
        </p:nvSpPr>
        <p:spPr>
          <a:xfrm>
            <a:off x="0" y="0"/>
            <a:ext cx="5387975" cy="6814185"/>
          </a:xfrm>
          <a:custGeom>
            <a:avLst/>
            <a:gdLst>
              <a:gd name="connsiteX0" fmla="*/ 3206967 w 5638801"/>
              <a:gd name="connsiteY0" fmla="*/ 6763322 h 6858000"/>
              <a:gd name="connsiteX1" fmla="*/ 3200267 w 5638801"/>
              <a:gd name="connsiteY1" fmla="*/ 6772669 h 6858000"/>
              <a:gd name="connsiteX2" fmla="*/ 3213668 w 5638801"/>
              <a:gd name="connsiteY2" fmla="*/ 6784686 h 6858000"/>
              <a:gd name="connsiteX3" fmla="*/ 3220367 w 5638801"/>
              <a:gd name="connsiteY3" fmla="*/ 6772669 h 6858000"/>
              <a:gd name="connsiteX4" fmla="*/ 3206967 w 5638801"/>
              <a:gd name="connsiteY4" fmla="*/ 6763322 h 6858000"/>
              <a:gd name="connsiteX5" fmla="*/ 2976658 w 5638801"/>
              <a:gd name="connsiteY5" fmla="*/ 6593753 h 6858000"/>
              <a:gd name="connsiteX6" fmla="*/ 2996759 w 5638801"/>
              <a:gd name="connsiteY6" fmla="*/ 6593753 h 6858000"/>
              <a:gd name="connsiteX7" fmla="*/ 2995997 w 5638801"/>
              <a:gd name="connsiteY7" fmla="*/ 6595823 h 6858000"/>
              <a:gd name="connsiteX8" fmla="*/ 4093866 w 5638801"/>
              <a:gd name="connsiteY8" fmla="*/ 5828686 h 6858000"/>
              <a:gd name="connsiteX9" fmla="*/ 4067904 w 5638801"/>
              <a:gd name="connsiteY9" fmla="*/ 5838032 h 6858000"/>
              <a:gd name="connsiteX10" fmla="*/ 4075441 w 5638801"/>
              <a:gd name="connsiteY10" fmla="*/ 5858061 h 6858000"/>
              <a:gd name="connsiteX11" fmla="*/ 4103916 w 5638801"/>
              <a:gd name="connsiteY11" fmla="*/ 5852720 h 6858000"/>
              <a:gd name="connsiteX12" fmla="*/ 4093866 w 5638801"/>
              <a:gd name="connsiteY12" fmla="*/ 5828686 h 6858000"/>
              <a:gd name="connsiteX13" fmla="*/ 4883922 w 5638801"/>
              <a:gd name="connsiteY13" fmla="*/ 5793922 h 6858000"/>
              <a:gd name="connsiteX14" fmla="*/ 4883616 w 5638801"/>
              <a:gd name="connsiteY14" fmla="*/ 5797977 h 6858000"/>
              <a:gd name="connsiteX15" fmla="*/ 4884638 w 5638801"/>
              <a:gd name="connsiteY15" fmla="*/ 5810944 h 6858000"/>
              <a:gd name="connsiteX16" fmla="*/ 4881941 w 5638801"/>
              <a:gd name="connsiteY16" fmla="*/ 5812664 h 6858000"/>
              <a:gd name="connsiteX17" fmla="*/ 4872624 w 5638801"/>
              <a:gd name="connsiteY17" fmla="*/ 5805320 h 6858000"/>
              <a:gd name="connsiteX18" fmla="*/ 4872697 w 5638801"/>
              <a:gd name="connsiteY18" fmla="*/ 5800168 h 6858000"/>
              <a:gd name="connsiteX19" fmla="*/ 4883616 w 5638801"/>
              <a:gd name="connsiteY19" fmla="*/ 5793971 h 6858000"/>
              <a:gd name="connsiteX20" fmla="*/ 4080584 w 5638801"/>
              <a:gd name="connsiteY20" fmla="*/ 5664919 h 6858000"/>
              <a:gd name="connsiteX21" fmla="*/ 4046967 w 5638801"/>
              <a:gd name="connsiteY21" fmla="*/ 5741898 h 6858000"/>
              <a:gd name="connsiteX22" fmla="*/ 4052829 w 5638801"/>
              <a:gd name="connsiteY22" fmla="*/ 5763262 h 6858000"/>
              <a:gd name="connsiteX23" fmla="*/ 4093028 w 5638801"/>
              <a:gd name="connsiteY23" fmla="*/ 5732553 h 6858000"/>
              <a:gd name="connsiteX24" fmla="*/ 4118991 w 5638801"/>
              <a:gd name="connsiteY24" fmla="*/ 5720536 h 6858000"/>
              <a:gd name="connsiteX25" fmla="*/ 4139928 w 5638801"/>
              <a:gd name="connsiteY25" fmla="*/ 5677809 h 6858000"/>
              <a:gd name="connsiteX26" fmla="*/ 4119828 w 5638801"/>
              <a:gd name="connsiteY26" fmla="*/ 5667128 h 6858000"/>
              <a:gd name="connsiteX27" fmla="*/ 4093866 w 5638801"/>
              <a:gd name="connsiteY27" fmla="*/ 5667128 h 6858000"/>
              <a:gd name="connsiteX28" fmla="*/ 4080584 w 5638801"/>
              <a:gd name="connsiteY28" fmla="*/ 5664919 h 6858000"/>
              <a:gd name="connsiteX29" fmla="*/ 4228702 w 5638801"/>
              <a:gd name="connsiteY29" fmla="*/ 5554972 h 6858000"/>
              <a:gd name="connsiteX30" fmla="*/ 4206927 w 5638801"/>
              <a:gd name="connsiteY30" fmla="*/ 5604374 h 6858000"/>
              <a:gd name="connsiteX31" fmla="*/ 4221164 w 5638801"/>
              <a:gd name="connsiteY31" fmla="*/ 5635083 h 6858000"/>
              <a:gd name="connsiteX32" fmla="*/ 4244614 w 5638801"/>
              <a:gd name="connsiteY32" fmla="*/ 5601704 h 6858000"/>
              <a:gd name="connsiteX33" fmla="*/ 4228702 w 5638801"/>
              <a:gd name="connsiteY33" fmla="*/ 5554972 h 6858000"/>
              <a:gd name="connsiteX34" fmla="*/ 5149099 w 5638801"/>
              <a:gd name="connsiteY34" fmla="*/ 5476194 h 6858000"/>
              <a:gd name="connsiteX35" fmla="*/ 5113087 w 5638801"/>
              <a:gd name="connsiteY35" fmla="*/ 5486876 h 6858000"/>
              <a:gd name="connsiteX36" fmla="*/ 5119788 w 5638801"/>
              <a:gd name="connsiteY36" fmla="*/ 5516251 h 6858000"/>
              <a:gd name="connsiteX37" fmla="*/ 5167524 w 5638801"/>
              <a:gd name="connsiteY37" fmla="*/ 5496223 h 6858000"/>
              <a:gd name="connsiteX38" fmla="*/ 5149099 w 5638801"/>
              <a:gd name="connsiteY38" fmla="*/ 5476194 h 6858000"/>
              <a:gd name="connsiteX39" fmla="*/ 0 w 5638801"/>
              <a:gd name="connsiteY39" fmla="*/ 0 h 6858000"/>
              <a:gd name="connsiteX40" fmla="*/ 5014143 w 5638801"/>
              <a:gd name="connsiteY40" fmla="*/ 0 h 6858000"/>
              <a:gd name="connsiteX41" fmla="*/ 4982006 w 5638801"/>
              <a:gd name="connsiteY41" fmla="*/ 110336 h 6858000"/>
              <a:gd name="connsiteX42" fmla="*/ 4911693 w 5638801"/>
              <a:gd name="connsiteY42" fmla="*/ 3297160 h 6858000"/>
              <a:gd name="connsiteX43" fmla="*/ 5350084 w 5638801"/>
              <a:gd name="connsiteY43" fmla="*/ 5320503 h 6858000"/>
              <a:gd name="connsiteX44" fmla="*/ 5307816 w 5638801"/>
              <a:gd name="connsiteY44" fmla="*/ 5410770 h 6858000"/>
              <a:gd name="connsiteX45" fmla="*/ 5282260 w 5638801"/>
              <a:gd name="connsiteY45" fmla="*/ 5410770 h 6858000"/>
              <a:gd name="connsiteX46" fmla="*/ 5272211 w 5638801"/>
              <a:gd name="connsiteY46" fmla="*/ 5446820 h 6858000"/>
              <a:gd name="connsiteX47" fmla="*/ 5280062 w 5638801"/>
              <a:gd name="connsiteY47" fmla="*/ 5464345 h 6858000"/>
              <a:gd name="connsiteX48" fmla="*/ 5282094 w 5638801"/>
              <a:gd name="connsiteY48" fmla="*/ 5465704 h 6858000"/>
              <a:gd name="connsiteX49" fmla="*/ 5273626 w 5638801"/>
              <a:gd name="connsiteY49" fmla="*/ 5483788 h 6858000"/>
              <a:gd name="connsiteX50" fmla="*/ 5236280 w 5638801"/>
              <a:gd name="connsiteY50" fmla="*/ 5487216 h 6858000"/>
              <a:gd name="connsiteX51" fmla="*/ 5175892 w 5638801"/>
              <a:gd name="connsiteY51" fmla="*/ 5509575 h 6858000"/>
              <a:gd name="connsiteX52" fmla="*/ 5063669 w 5638801"/>
              <a:gd name="connsiteY52" fmla="*/ 5544290 h 6858000"/>
              <a:gd name="connsiteX53" fmla="*/ 5026820 w 5638801"/>
              <a:gd name="connsiteY53" fmla="*/ 5544290 h 6858000"/>
              <a:gd name="connsiteX54" fmla="*/ 4973221 w 5638801"/>
              <a:gd name="connsiteY54" fmla="*/ 5521591 h 6858000"/>
              <a:gd name="connsiteX55" fmla="*/ 4905385 w 5638801"/>
              <a:gd name="connsiteY55" fmla="*/ 5537614 h 6858000"/>
              <a:gd name="connsiteX56" fmla="*/ 4821635 w 5638801"/>
              <a:gd name="connsiteY56" fmla="*/ 5521591 h 6858000"/>
              <a:gd name="connsiteX57" fmla="*/ 4737887 w 5638801"/>
              <a:gd name="connsiteY57" fmla="*/ 5521591 h 6858000"/>
              <a:gd name="connsiteX58" fmla="*/ 4654139 w 5638801"/>
              <a:gd name="connsiteY58" fmla="*/ 5554972 h 6858000"/>
              <a:gd name="connsiteX59" fmla="*/ 4643257 w 5638801"/>
              <a:gd name="connsiteY59" fmla="*/ 5579005 h 6858000"/>
              <a:gd name="connsiteX60" fmla="*/ 4649120 w 5638801"/>
              <a:gd name="connsiteY60" fmla="*/ 5643095 h 6858000"/>
              <a:gd name="connsiteX61" fmla="*/ 4618970 w 5638801"/>
              <a:gd name="connsiteY61" fmla="*/ 5620396 h 6858000"/>
              <a:gd name="connsiteX62" fmla="*/ 4554483 w 5638801"/>
              <a:gd name="connsiteY62" fmla="*/ 5637754 h 6858000"/>
              <a:gd name="connsiteX63" fmla="*/ 4517635 w 5638801"/>
              <a:gd name="connsiteY63" fmla="*/ 5648436 h 6858000"/>
              <a:gd name="connsiteX64" fmla="*/ 4459010 w 5638801"/>
              <a:gd name="connsiteY64" fmla="*/ 5632413 h 6858000"/>
              <a:gd name="connsiteX65" fmla="*/ 4409599 w 5638801"/>
              <a:gd name="connsiteY65" fmla="*/ 5673804 h 6858000"/>
              <a:gd name="connsiteX66" fmla="*/ 4397037 w 5638801"/>
              <a:gd name="connsiteY66" fmla="*/ 5673804 h 6858000"/>
              <a:gd name="connsiteX67" fmla="*/ 4402899 w 5638801"/>
              <a:gd name="connsiteY67" fmla="*/ 5632413 h 6858000"/>
              <a:gd name="connsiteX68" fmla="*/ 4472410 w 5638801"/>
              <a:gd name="connsiteY68" fmla="*/ 5592357 h 6858000"/>
              <a:gd name="connsiteX69" fmla="*/ 4586308 w 5638801"/>
              <a:gd name="connsiteY69" fmla="*/ 5528267 h 6858000"/>
              <a:gd name="connsiteX70" fmla="*/ 4592171 w 5638801"/>
              <a:gd name="connsiteY70" fmla="*/ 5506905 h 6858000"/>
              <a:gd name="connsiteX71" fmla="*/ 4585471 w 5638801"/>
              <a:gd name="connsiteY71" fmla="*/ 5497558 h 6858000"/>
              <a:gd name="connsiteX72" fmla="*/ 4546109 w 5638801"/>
              <a:gd name="connsiteY72" fmla="*/ 5497558 h 6858000"/>
              <a:gd name="connsiteX73" fmla="*/ 4509259 w 5638801"/>
              <a:gd name="connsiteY73" fmla="*/ 5497558 h 6858000"/>
              <a:gd name="connsiteX74" fmla="*/ 4475761 w 5638801"/>
              <a:gd name="connsiteY74" fmla="*/ 5506905 h 6858000"/>
              <a:gd name="connsiteX75" fmla="*/ 4475761 w 5638801"/>
              <a:gd name="connsiteY75" fmla="*/ 5521591 h 6858000"/>
              <a:gd name="connsiteX76" fmla="*/ 4432211 w 5638801"/>
              <a:gd name="connsiteY76" fmla="*/ 5512246 h 6858000"/>
              <a:gd name="connsiteX77" fmla="*/ 4330875 w 5638801"/>
              <a:gd name="connsiteY77" fmla="*/ 5585681 h 6858000"/>
              <a:gd name="connsiteX78" fmla="*/ 4325012 w 5638801"/>
              <a:gd name="connsiteY78" fmla="*/ 5561648 h 6858000"/>
              <a:gd name="connsiteX79" fmla="*/ 4312450 w 5638801"/>
              <a:gd name="connsiteY79" fmla="*/ 5561648 h 6858000"/>
              <a:gd name="connsiteX80" fmla="*/ 4326687 w 5638801"/>
              <a:gd name="connsiteY80" fmla="*/ 5580340 h 6858000"/>
              <a:gd name="connsiteX81" fmla="*/ 4289838 w 5638801"/>
              <a:gd name="connsiteY81" fmla="*/ 5631078 h 6858000"/>
              <a:gd name="connsiteX82" fmla="*/ 4299050 w 5638801"/>
              <a:gd name="connsiteY82" fmla="*/ 5681815 h 6858000"/>
              <a:gd name="connsiteX83" fmla="*/ 4330868 w 5638801"/>
              <a:gd name="connsiteY83" fmla="*/ 5799312 h 6858000"/>
              <a:gd name="connsiteX84" fmla="*/ 4368556 w 5638801"/>
              <a:gd name="connsiteY84" fmla="*/ 5822011 h 6858000"/>
              <a:gd name="connsiteX85" fmla="*/ 4500878 w 5638801"/>
              <a:gd name="connsiteY85" fmla="*/ 5688491 h 6858000"/>
              <a:gd name="connsiteX86" fmla="*/ 4662513 w 5638801"/>
              <a:gd name="connsiteY86" fmla="*/ 5712524 h 6858000"/>
              <a:gd name="connsiteX87" fmla="*/ 4776411 w 5638801"/>
              <a:gd name="connsiteY87" fmla="*/ 5712524 h 6858000"/>
              <a:gd name="connsiteX88" fmla="*/ 4887797 w 5638801"/>
              <a:gd name="connsiteY88" fmla="*/ 5684486 h 6858000"/>
              <a:gd name="connsiteX89" fmla="*/ 4916272 w 5638801"/>
              <a:gd name="connsiteY89" fmla="*/ 5684486 h 6858000"/>
              <a:gd name="connsiteX90" fmla="*/ 4963171 w 5638801"/>
              <a:gd name="connsiteY90" fmla="*/ 5625737 h 6858000"/>
              <a:gd name="connsiteX91" fmla="*/ 5123131 w 5638801"/>
              <a:gd name="connsiteY91" fmla="*/ 5625737 h 6858000"/>
              <a:gd name="connsiteX92" fmla="*/ 5152443 w 5638801"/>
              <a:gd name="connsiteY92" fmla="*/ 5667128 h 6858000"/>
              <a:gd name="connsiteX93" fmla="*/ 5123968 w 5638801"/>
              <a:gd name="connsiteY93" fmla="*/ 5687156 h 6858000"/>
              <a:gd name="connsiteX94" fmla="*/ 5097168 w 5638801"/>
              <a:gd name="connsiteY94" fmla="*/ 5700507 h 6858000"/>
              <a:gd name="connsiteX95" fmla="*/ 5118106 w 5638801"/>
              <a:gd name="connsiteY95" fmla="*/ 5719200 h 6858000"/>
              <a:gd name="connsiteX96" fmla="*/ 5163396 w 5638801"/>
              <a:gd name="connsiteY96" fmla="*/ 5719200 h 6858000"/>
              <a:gd name="connsiteX97" fmla="*/ 5134012 w 5638801"/>
              <a:gd name="connsiteY97" fmla="*/ 5781955 h 6858000"/>
              <a:gd name="connsiteX98" fmla="*/ 5039388 w 5638801"/>
              <a:gd name="connsiteY98" fmla="*/ 5781955 h 6858000"/>
              <a:gd name="connsiteX99" fmla="*/ 5013426 w 5638801"/>
              <a:gd name="connsiteY99" fmla="*/ 5846044 h 6858000"/>
              <a:gd name="connsiteX100" fmla="*/ 4897854 w 5638801"/>
              <a:gd name="connsiteY100" fmla="*/ 5846044 h 6858000"/>
              <a:gd name="connsiteX101" fmla="*/ 4886338 w 5638801"/>
              <a:gd name="connsiteY101" fmla="*/ 5832526 h 6858000"/>
              <a:gd name="connsiteX102" fmla="*/ 4884638 w 5638801"/>
              <a:gd name="connsiteY102" fmla="*/ 5810944 h 6858000"/>
              <a:gd name="connsiteX103" fmla="*/ 4911254 w 5638801"/>
              <a:gd name="connsiteY103" fmla="*/ 5793971 h 6858000"/>
              <a:gd name="connsiteX104" fmla="*/ 4902145 w 5638801"/>
              <a:gd name="connsiteY104" fmla="*/ 5790967 h 6858000"/>
              <a:gd name="connsiteX105" fmla="*/ 4883922 w 5638801"/>
              <a:gd name="connsiteY105" fmla="*/ 5793922 h 6858000"/>
              <a:gd name="connsiteX106" fmla="*/ 4884506 w 5638801"/>
              <a:gd name="connsiteY106" fmla="*/ 5786148 h 6858000"/>
              <a:gd name="connsiteX107" fmla="*/ 4872729 w 5638801"/>
              <a:gd name="connsiteY107" fmla="*/ 5797977 h 6858000"/>
              <a:gd name="connsiteX108" fmla="*/ 4872697 w 5638801"/>
              <a:gd name="connsiteY108" fmla="*/ 5800168 h 6858000"/>
              <a:gd name="connsiteX109" fmla="*/ 4860376 w 5638801"/>
              <a:gd name="connsiteY109" fmla="*/ 5807160 h 6858000"/>
              <a:gd name="connsiteX110" fmla="*/ 4843417 w 5638801"/>
              <a:gd name="connsiteY110" fmla="*/ 5811329 h 6858000"/>
              <a:gd name="connsiteX111" fmla="*/ 4803218 w 5638801"/>
              <a:gd name="connsiteY111" fmla="*/ 5784624 h 6858000"/>
              <a:gd name="connsiteX112" fmla="*/ 4780605 w 5638801"/>
              <a:gd name="connsiteY112" fmla="*/ 5844709 h 6858000"/>
              <a:gd name="connsiteX113" fmla="*/ 4713607 w 5638801"/>
              <a:gd name="connsiteY113" fmla="*/ 5891440 h 6858000"/>
              <a:gd name="connsiteX114" fmla="*/ 4699369 w 5638801"/>
              <a:gd name="connsiteY114" fmla="*/ 5935502 h 6858000"/>
              <a:gd name="connsiteX115" fmla="*/ 4691832 w 5638801"/>
              <a:gd name="connsiteY115" fmla="*/ 5892776 h 6858000"/>
              <a:gd name="connsiteX116" fmla="*/ 4625671 w 5638801"/>
              <a:gd name="connsiteY116" fmla="*/ 5844709 h 6858000"/>
              <a:gd name="connsiteX117" fmla="*/ 4574584 w 5638801"/>
              <a:gd name="connsiteY117" fmla="*/ 5876753 h 6858000"/>
              <a:gd name="connsiteX118" fmla="*/ 4526847 w 5638801"/>
              <a:gd name="connsiteY118" fmla="*/ 5862067 h 6858000"/>
              <a:gd name="connsiteX119" fmla="*/ 4479948 w 5638801"/>
              <a:gd name="connsiteY119" fmla="*/ 5843373 h 6858000"/>
              <a:gd name="connsiteX120" fmla="*/ 4469897 w 5638801"/>
              <a:gd name="connsiteY120" fmla="*/ 5843373 h 6858000"/>
              <a:gd name="connsiteX121" fmla="*/ 4391173 w 5638801"/>
              <a:gd name="connsiteY121" fmla="*/ 5891440 h 6858000"/>
              <a:gd name="connsiteX122" fmla="*/ 4307426 w 5638801"/>
              <a:gd name="connsiteY122" fmla="*/ 5891440 h 6858000"/>
              <a:gd name="connsiteX123" fmla="*/ 4307426 w 5638801"/>
              <a:gd name="connsiteY123" fmla="*/ 5906128 h 6858000"/>
              <a:gd name="connsiteX124" fmla="*/ 4240426 w 5638801"/>
              <a:gd name="connsiteY124" fmla="*/ 5886099 h 6858000"/>
              <a:gd name="connsiteX125" fmla="*/ 4156678 w 5638801"/>
              <a:gd name="connsiteY125" fmla="*/ 5846044 h 6858000"/>
              <a:gd name="connsiteX126" fmla="*/ 4165890 w 5638801"/>
              <a:gd name="connsiteY126" fmla="*/ 5827352 h 6858000"/>
              <a:gd name="connsiteX127" fmla="*/ 4152490 w 5638801"/>
              <a:gd name="connsiteY127" fmla="*/ 5811329 h 6858000"/>
              <a:gd name="connsiteX128" fmla="*/ 4127359 w 5638801"/>
              <a:gd name="connsiteY128" fmla="*/ 5823346 h 6858000"/>
              <a:gd name="connsiteX129" fmla="*/ 4156671 w 5638801"/>
              <a:gd name="connsiteY129" fmla="*/ 5846044 h 6858000"/>
              <a:gd name="connsiteX130" fmla="*/ 4156671 w 5638801"/>
              <a:gd name="connsiteY130" fmla="*/ 5868743 h 6858000"/>
              <a:gd name="connsiteX131" fmla="*/ 4108934 w 5638801"/>
              <a:gd name="connsiteY131" fmla="*/ 5880759 h 6858000"/>
              <a:gd name="connsiteX132" fmla="*/ 4120659 w 5638801"/>
              <a:gd name="connsiteY132" fmla="*/ 5926155 h 6858000"/>
              <a:gd name="connsiteX133" fmla="*/ 4059523 w 5638801"/>
              <a:gd name="connsiteY133" fmla="*/ 5959536 h 6858000"/>
              <a:gd name="connsiteX134" fmla="*/ 4048635 w 5638801"/>
              <a:gd name="connsiteY134" fmla="*/ 6028966 h 6858000"/>
              <a:gd name="connsiteX135" fmla="*/ 4062872 w 5638801"/>
              <a:gd name="connsiteY135" fmla="*/ 6050328 h 6858000"/>
              <a:gd name="connsiteX136" fmla="*/ 4046960 w 5638801"/>
              <a:gd name="connsiteY136" fmla="*/ 6066351 h 6858000"/>
              <a:gd name="connsiteX137" fmla="*/ 3894538 w 5638801"/>
              <a:gd name="connsiteY137" fmla="*/ 6097060 h 6858000"/>
              <a:gd name="connsiteX138" fmla="*/ 3863550 w 5638801"/>
              <a:gd name="connsiteY138" fmla="*/ 6105071 h 6858000"/>
              <a:gd name="connsiteX139" fmla="*/ 3873601 w 5638801"/>
              <a:gd name="connsiteY139" fmla="*/ 6034307 h 6858000"/>
              <a:gd name="connsiteX140" fmla="*/ 3942274 w 5638801"/>
              <a:gd name="connsiteY140" fmla="*/ 5956866 h 6858000"/>
              <a:gd name="connsiteX141" fmla="*/ 4026023 w 5638801"/>
              <a:gd name="connsiteY141" fmla="*/ 5906128 h 6858000"/>
              <a:gd name="connsiteX142" fmla="*/ 4038586 w 5638801"/>
              <a:gd name="connsiteY142" fmla="*/ 5888770 h 6858000"/>
              <a:gd name="connsiteX143" fmla="*/ 4016811 w 5638801"/>
              <a:gd name="connsiteY143" fmla="*/ 5854055 h 6858000"/>
              <a:gd name="connsiteX144" fmla="*/ 3939762 w 5638801"/>
              <a:gd name="connsiteY144" fmla="*/ 5854055 h 6858000"/>
              <a:gd name="connsiteX145" fmla="*/ 3904587 w 5638801"/>
              <a:gd name="connsiteY145" fmla="*/ 5847379 h 6858000"/>
              <a:gd name="connsiteX146" fmla="*/ 3820839 w 5638801"/>
              <a:gd name="connsiteY146" fmla="*/ 5922150 h 6858000"/>
              <a:gd name="connsiteX147" fmla="*/ 3742115 w 5638801"/>
              <a:gd name="connsiteY147" fmla="*/ 5964876 h 6858000"/>
              <a:gd name="connsiteX148" fmla="*/ 3652504 w 5638801"/>
              <a:gd name="connsiteY148" fmla="*/ 6047659 h 6858000"/>
              <a:gd name="connsiteX149" fmla="*/ 3555356 w 5638801"/>
              <a:gd name="connsiteY149" fmla="*/ 6091720 h 6858000"/>
              <a:gd name="connsiteX150" fmla="*/ 3464069 w 5638801"/>
              <a:gd name="connsiteY150" fmla="*/ 6126435 h 6858000"/>
              <a:gd name="connsiteX151" fmla="*/ 3438108 w 5638801"/>
              <a:gd name="connsiteY151" fmla="*/ 6142457 h 6858000"/>
              <a:gd name="connsiteX152" fmla="*/ 3462394 w 5638801"/>
              <a:gd name="connsiteY152" fmla="*/ 6158479 h 6858000"/>
              <a:gd name="connsiteX153" fmla="*/ 3552842 w 5638801"/>
              <a:gd name="connsiteY153" fmla="*/ 6183848 h 6858000"/>
              <a:gd name="connsiteX154" fmla="*/ 3646642 w 5638801"/>
              <a:gd name="connsiteY154" fmla="*/ 6161150 h 6858000"/>
              <a:gd name="connsiteX155" fmla="*/ 3829221 w 5638801"/>
              <a:gd name="connsiteY155" fmla="*/ 6190524 h 6858000"/>
              <a:gd name="connsiteX156" fmla="*/ 4064547 w 5638801"/>
              <a:gd name="connsiteY156" fmla="*/ 6190524 h 6858000"/>
              <a:gd name="connsiteX157" fmla="*/ 4079622 w 5638801"/>
              <a:gd name="connsiteY157" fmla="*/ 6219899 h 6858000"/>
              <a:gd name="connsiteX158" fmla="*/ 4065385 w 5638801"/>
              <a:gd name="connsiteY158" fmla="*/ 6251943 h 6858000"/>
              <a:gd name="connsiteX159" fmla="*/ 4015980 w 5638801"/>
              <a:gd name="connsiteY159" fmla="*/ 6251943 h 6858000"/>
              <a:gd name="connsiteX160" fmla="*/ 3977455 w 5638801"/>
              <a:gd name="connsiteY160" fmla="*/ 6271971 h 6858000"/>
              <a:gd name="connsiteX161" fmla="*/ 3964893 w 5638801"/>
              <a:gd name="connsiteY161" fmla="*/ 6271971 h 6858000"/>
              <a:gd name="connsiteX162" fmla="*/ 3909613 w 5638801"/>
              <a:gd name="connsiteY162" fmla="*/ 6249273 h 6858000"/>
              <a:gd name="connsiteX163" fmla="*/ 3813301 w 5638801"/>
              <a:gd name="connsiteY163" fmla="*/ 6231915 h 6858000"/>
              <a:gd name="connsiteX164" fmla="*/ 3743790 w 5638801"/>
              <a:gd name="connsiteY164" fmla="*/ 6279982 h 6858000"/>
              <a:gd name="connsiteX165" fmla="*/ 3654179 w 5638801"/>
              <a:gd name="connsiteY165" fmla="*/ 6279982 h 6858000"/>
              <a:gd name="connsiteX166" fmla="*/ 3588855 w 5638801"/>
              <a:gd name="connsiteY166" fmla="*/ 6279982 h 6858000"/>
              <a:gd name="connsiteX167" fmla="*/ 3438945 w 5638801"/>
              <a:gd name="connsiteY167" fmla="*/ 6279982 h 6858000"/>
              <a:gd name="connsiteX168" fmla="*/ 3407957 w 5638801"/>
              <a:gd name="connsiteY168" fmla="*/ 6312028 h 6858000"/>
              <a:gd name="connsiteX169" fmla="*/ 3359384 w 5638801"/>
              <a:gd name="connsiteY169" fmla="*/ 6326725 h 6858000"/>
              <a:gd name="connsiteX170" fmla="*/ 3329234 w 5638801"/>
              <a:gd name="connsiteY170" fmla="*/ 6346752 h 6858000"/>
              <a:gd name="connsiteX171" fmla="*/ 3253023 w 5638801"/>
              <a:gd name="connsiteY171" fmla="*/ 6426864 h 6858000"/>
              <a:gd name="connsiteX172" fmla="*/ 3218686 w 5638801"/>
              <a:gd name="connsiteY172" fmla="*/ 6426864 h 6858000"/>
              <a:gd name="connsiteX173" fmla="*/ 3235435 w 5638801"/>
              <a:gd name="connsiteY173" fmla="*/ 6393484 h 6858000"/>
              <a:gd name="connsiteX174" fmla="*/ 3307466 w 5638801"/>
              <a:gd name="connsiteY174" fmla="*/ 6373446 h 6858000"/>
              <a:gd name="connsiteX175" fmla="*/ 3338452 w 5638801"/>
              <a:gd name="connsiteY175" fmla="*/ 6286658 h 6858000"/>
              <a:gd name="connsiteX176" fmla="*/ 3254704 w 5638801"/>
              <a:gd name="connsiteY176" fmla="*/ 6296005 h 6858000"/>
              <a:gd name="connsiteX177" fmla="*/ 3237117 w 5638801"/>
              <a:gd name="connsiteY177" fmla="*/ 6348078 h 6858000"/>
              <a:gd name="connsiteX178" fmla="*/ 3218692 w 5638801"/>
              <a:gd name="connsiteY178" fmla="*/ 6354754 h 6858000"/>
              <a:gd name="connsiteX179" fmla="*/ 3165930 w 5638801"/>
              <a:gd name="connsiteY179" fmla="*/ 6345407 h 6858000"/>
              <a:gd name="connsiteX180" fmla="*/ 3122381 w 5638801"/>
              <a:gd name="connsiteY180" fmla="*/ 6442877 h 6858000"/>
              <a:gd name="connsiteX181" fmla="*/ 3135781 w 5638801"/>
              <a:gd name="connsiteY181" fmla="*/ 6465574 h 6858000"/>
              <a:gd name="connsiteX182" fmla="*/ 3153368 w 5638801"/>
              <a:gd name="connsiteY182" fmla="*/ 6476256 h 6858000"/>
              <a:gd name="connsiteX183" fmla="*/ 3135781 w 5638801"/>
              <a:gd name="connsiteY183" fmla="*/ 6497619 h 6858000"/>
              <a:gd name="connsiteX184" fmla="*/ 3012670 w 5638801"/>
              <a:gd name="connsiteY184" fmla="*/ 6563044 h 6858000"/>
              <a:gd name="connsiteX185" fmla="*/ 2975821 w 5638801"/>
              <a:gd name="connsiteY185" fmla="*/ 6593753 h 6858000"/>
              <a:gd name="connsiteX186" fmla="*/ 2837635 w 5638801"/>
              <a:gd name="connsiteY186" fmla="*/ 6639150 h 6858000"/>
              <a:gd name="connsiteX187" fmla="*/ 2796599 w 5638801"/>
              <a:gd name="connsiteY187" fmla="*/ 6672529 h 6858000"/>
              <a:gd name="connsiteX188" fmla="*/ 2796599 w 5638801"/>
              <a:gd name="connsiteY188" fmla="*/ 6703240 h 6858000"/>
              <a:gd name="connsiteX189" fmla="*/ 2808324 w 5638801"/>
              <a:gd name="connsiteY189" fmla="*/ 6717926 h 6858000"/>
              <a:gd name="connsiteX190" fmla="*/ 2864435 w 5638801"/>
              <a:gd name="connsiteY190" fmla="*/ 6717926 h 6858000"/>
              <a:gd name="connsiteX191" fmla="*/ 2920547 w 5638801"/>
              <a:gd name="connsiteY191" fmla="*/ 6709916 h 6858000"/>
              <a:gd name="connsiteX192" fmla="*/ 2947347 w 5638801"/>
              <a:gd name="connsiteY192" fmla="*/ 6688552 h 6858000"/>
              <a:gd name="connsiteX193" fmla="*/ 2982521 w 5638801"/>
              <a:gd name="connsiteY193" fmla="*/ 6632473 h 6858000"/>
              <a:gd name="connsiteX194" fmla="*/ 2995997 w 5638801"/>
              <a:gd name="connsiteY194" fmla="*/ 6595823 h 6858000"/>
              <a:gd name="connsiteX195" fmla="*/ 2999270 w 5638801"/>
              <a:gd name="connsiteY195" fmla="*/ 6596173 h 6858000"/>
              <a:gd name="connsiteX196" fmla="*/ 3044495 w 5638801"/>
              <a:gd name="connsiteY196" fmla="*/ 6604435 h 6858000"/>
              <a:gd name="connsiteX197" fmla="*/ 3076570 w 5638801"/>
              <a:gd name="connsiteY197" fmla="*/ 6590346 h 6858000"/>
              <a:gd name="connsiteX198" fmla="*/ 3103957 w 5638801"/>
              <a:gd name="connsiteY198" fmla="*/ 6620458 h 6858000"/>
              <a:gd name="connsiteX199" fmla="*/ 3117356 w 5638801"/>
              <a:gd name="connsiteY199" fmla="*/ 6643155 h 6858000"/>
              <a:gd name="connsiteX200" fmla="*/ 3100607 w 5638801"/>
              <a:gd name="connsiteY200" fmla="*/ 6657843 h 6858000"/>
              <a:gd name="connsiteX201" fmla="*/ 3056219 w 5638801"/>
              <a:gd name="connsiteY201" fmla="*/ 6725937 h 6858000"/>
              <a:gd name="connsiteX202" fmla="*/ 3033608 w 5638801"/>
              <a:gd name="connsiteY202" fmla="*/ 6774004 h 6858000"/>
              <a:gd name="connsiteX203" fmla="*/ 3000108 w 5638801"/>
              <a:gd name="connsiteY203" fmla="*/ 6798038 h 6858000"/>
              <a:gd name="connsiteX204" fmla="*/ 3008483 w 5638801"/>
              <a:gd name="connsiteY204" fmla="*/ 6818066 h 6858000"/>
              <a:gd name="connsiteX205" fmla="*/ 3083019 w 5638801"/>
              <a:gd name="connsiteY205" fmla="*/ 6818066 h 6858000"/>
              <a:gd name="connsiteX206" fmla="*/ 3206130 w 5638801"/>
              <a:gd name="connsiteY206" fmla="*/ 6715255 h 6858000"/>
              <a:gd name="connsiteX207" fmla="*/ 3298254 w 5638801"/>
              <a:gd name="connsiteY207" fmla="*/ 6685881 h 6858000"/>
              <a:gd name="connsiteX208" fmla="*/ 3315003 w 5638801"/>
              <a:gd name="connsiteY208" fmla="*/ 6695228 h 6858000"/>
              <a:gd name="connsiteX209" fmla="*/ 3297416 w 5638801"/>
              <a:gd name="connsiteY209" fmla="*/ 6716591 h 6858000"/>
              <a:gd name="connsiteX210" fmla="*/ 3284016 w 5638801"/>
              <a:gd name="connsiteY210" fmla="*/ 6740625 h 6858000"/>
              <a:gd name="connsiteX211" fmla="*/ 3284016 w 5638801"/>
              <a:gd name="connsiteY211" fmla="*/ 6778010 h 6858000"/>
              <a:gd name="connsiteX212" fmla="*/ 3210317 w 5638801"/>
              <a:gd name="connsiteY212" fmla="*/ 6843435 h 6858000"/>
              <a:gd name="connsiteX213" fmla="*/ 3201725 w 5638801"/>
              <a:gd name="connsiteY213" fmla="*/ 6858000 h 6858000"/>
              <a:gd name="connsiteX214" fmla="*/ 3179522 w 5638801"/>
              <a:gd name="connsiteY214" fmla="*/ 6858000 h 6858000"/>
              <a:gd name="connsiteX215" fmla="*/ 3177106 w 5638801"/>
              <a:gd name="connsiteY215" fmla="*/ 6851320 h 6858000"/>
              <a:gd name="connsiteX216" fmla="*/ 3172631 w 5638801"/>
              <a:gd name="connsiteY216" fmla="*/ 6823406 h 6858000"/>
              <a:gd name="connsiteX217" fmla="*/ 3147506 w 5638801"/>
              <a:gd name="connsiteY217" fmla="*/ 6815395 h 6858000"/>
              <a:gd name="connsiteX218" fmla="*/ 3110811 w 5638801"/>
              <a:gd name="connsiteY218" fmla="*/ 6858000 h 6858000"/>
              <a:gd name="connsiteX219" fmla="*/ 0 w 5638801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5638801" h="6858000">
                <a:moveTo>
                  <a:pt x="3206967" y="6763322"/>
                </a:moveTo>
                <a:cubicBezTo>
                  <a:pt x="3206967" y="6763322"/>
                  <a:pt x="3206967" y="6763322"/>
                  <a:pt x="3200267" y="6772669"/>
                </a:cubicBezTo>
                <a:lnTo>
                  <a:pt x="3213668" y="6784686"/>
                </a:lnTo>
                <a:lnTo>
                  <a:pt x="3220367" y="6772669"/>
                </a:lnTo>
                <a:cubicBezTo>
                  <a:pt x="3216140" y="6768758"/>
                  <a:pt x="3211642" y="6765614"/>
                  <a:pt x="3206967" y="6763322"/>
                </a:cubicBezTo>
                <a:close/>
                <a:moveTo>
                  <a:pt x="2976658" y="6593753"/>
                </a:moveTo>
                <a:lnTo>
                  <a:pt x="2996759" y="6593753"/>
                </a:lnTo>
                <a:lnTo>
                  <a:pt x="2995997" y="6595823"/>
                </a:lnTo>
                <a:close/>
                <a:moveTo>
                  <a:pt x="4093866" y="5828686"/>
                </a:moveTo>
                <a:cubicBezTo>
                  <a:pt x="4091354" y="5828686"/>
                  <a:pt x="4077117" y="5828686"/>
                  <a:pt x="4067904" y="5838032"/>
                </a:cubicBezTo>
                <a:cubicBezTo>
                  <a:pt x="4058692" y="5847379"/>
                  <a:pt x="4072928" y="5858061"/>
                  <a:pt x="4075441" y="5858061"/>
                </a:cubicBezTo>
                <a:cubicBezTo>
                  <a:pt x="4085029" y="5858113"/>
                  <a:pt x="4094591" y="5856326"/>
                  <a:pt x="4103916" y="5852720"/>
                </a:cubicBezTo>
                <a:cubicBezTo>
                  <a:pt x="4103916" y="5842038"/>
                  <a:pt x="4096378" y="5828686"/>
                  <a:pt x="4093866" y="5828686"/>
                </a:cubicBezTo>
                <a:close/>
                <a:moveTo>
                  <a:pt x="4883922" y="5793922"/>
                </a:moveTo>
                <a:lnTo>
                  <a:pt x="4883616" y="5797977"/>
                </a:lnTo>
                <a:lnTo>
                  <a:pt x="4884638" y="5810944"/>
                </a:lnTo>
                <a:lnTo>
                  <a:pt x="4881941" y="5812664"/>
                </a:lnTo>
                <a:cubicBezTo>
                  <a:pt x="4881104" y="5812664"/>
                  <a:pt x="4876079" y="5808992"/>
                  <a:pt x="4872624" y="5805320"/>
                </a:cubicBezTo>
                <a:lnTo>
                  <a:pt x="4872697" y="5800168"/>
                </a:lnTo>
                <a:lnTo>
                  <a:pt x="4883616" y="5793971"/>
                </a:lnTo>
                <a:close/>
                <a:moveTo>
                  <a:pt x="4080584" y="5664919"/>
                </a:moveTo>
                <a:cubicBezTo>
                  <a:pt x="4055485" y="5669027"/>
                  <a:pt x="4068217" y="5732552"/>
                  <a:pt x="4046967" y="5741898"/>
                </a:cubicBezTo>
                <a:lnTo>
                  <a:pt x="4052829" y="5763262"/>
                </a:lnTo>
                <a:cubicBezTo>
                  <a:pt x="4065892" y="5751950"/>
                  <a:pt x="4079312" y="5741699"/>
                  <a:pt x="4093028" y="5732553"/>
                </a:cubicBezTo>
                <a:cubicBezTo>
                  <a:pt x="4101403" y="5725877"/>
                  <a:pt x="4113129" y="5732553"/>
                  <a:pt x="4118991" y="5720536"/>
                </a:cubicBezTo>
                <a:cubicBezTo>
                  <a:pt x="4127319" y="5708119"/>
                  <a:pt x="4134382" y="5693695"/>
                  <a:pt x="4139928" y="5677809"/>
                </a:cubicBezTo>
                <a:lnTo>
                  <a:pt x="4119828" y="5667128"/>
                </a:lnTo>
                <a:cubicBezTo>
                  <a:pt x="4111196" y="5668526"/>
                  <a:pt x="4102498" y="5668526"/>
                  <a:pt x="4093866" y="5667128"/>
                </a:cubicBezTo>
                <a:cubicBezTo>
                  <a:pt x="4088527" y="5664958"/>
                  <a:pt x="4084170" y="5664332"/>
                  <a:pt x="4080584" y="5664919"/>
                </a:cubicBezTo>
                <a:close/>
                <a:moveTo>
                  <a:pt x="4228702" y="5554972"/>
                </a:moveTo>
                <a:cubicBezTo>
                  <a:pt x="4217814" y="5577669"/>
                  <a:pt x="4208602" y="5589687"/>
                  <a:pt x="4206927" y="5604374"/>
                </a:cubicBezTo>
                <a:cubicBezTo>
                  <a:pt x="4205252" y="5619060"/>
                  <a:pt x="4216139" y="5624401"/>
                  <a:pt x="4221164" y="5635083"/>
                </a:cubicBezTo>
                <a:cubicBezTo>
                  <a:pt x="4230232" y="5626420"/>
                  <a:pt x="4238190" y="5615087"/>
                  <a:pt x="4244614" y="5601704"/>
                </a:cubicBezTo>
                <a:cubicBezTo>
                  <a:pt x="4244614" y="5601704"/>
                  <a:pt x="4237913" y="5580340"/>
                  <a:pt x="4228702" y="5554972"/>
                </a:cubicBezTo>
                <a:close/>
                <a:moveTo>
                  <a:pt x="5149099" y="5476194"/>
                </a:moveTo>
                <a:cubicBezTo>
                  <a:pt x="5136900" y="5477813"/>
                  <a:pt x="5124832" y="5481388"/>
                  <a:pt x="5113087" y="5486876"/>
                </a:cubicBezTo>
                <a:lnTo>
                  <a:pt x="5119788" y="5516251"/>
                </a:lnTo>
                <a:lnTo>
                  <a:pt x="5167524" y="5496223"/>
                </a:lnTo>
                <a:cubicBezTo>
                  <a:pt x="5160825" y="5496223"/>
                  <a:pt x="5155799" y="5476194"/>
                  <a:pt x="5149099" y="5476194"/>
                </a:cubicBezTo>
                <a:close/>
                <a:moveTo>
                  <a:pt x="0" y="0"/>
                </a:moveTo>
                <a:lnTo>
                  <a:pt x="5014143" y="0"/>
                </a:lnTo>
                <a:lnTo>
                  <a:pt x="4982006" y="110336"/>
                </a:lnTo>
                <a:cubicBezTo>
                  <a:pt x="4622615" y="1242678"/>
                  <a:pt x="3423339" y="2550189"/>
                  <a:pt x="4911693" y="3297160"/>
                </a:cubicBezTo>
                <a:cubicBezTo>
                  <a:pt x="5903929" y="3795142"/>
                  <a:pt x="5701662" y="4542251"/>
                  <a:pt x="5350084" y="5320503"/>
                </a:cubicBezTo>
                <a:lnTo>
                  <a:pt x="5307816" y="5410770"/>
                </a:lnTo>
                <a:lnTo>
                  <a:pt x="5282260" y="5410770"/>
                </a:lnTo>
                <a:cubicBezTo>
                  <a:pt x="5282260" y="5410770"/>
                  <a:pt x="5270535" y="5434803"/>
                  <a:pt x="5272211" y="5446820"/>
                </a:cubicBezTo>
                <a:cubicBezTo>
                  <a:pt x="5273048" y="5452829"/>
                  <a:pt x="5276397" y="5459505"/>
                  <a:pt x="5280062" y="5464345"/>
                </a:cubicBezTo>
                <a:lnTo>
                  <a:pt x="5282094" y="5465704"/>
                </a:lnTo>
                <a:lnTo>
                  <a:pt x="5273626" y="5483788"/>
                </a:lnTo>
                <a:lnTo>
                  <a:pt x="5236280" y="5487216"/>
                </a:lnTo>
                <a:cubicBezTo>
                  <a:pt x="5215827" y="5491907"/>
                  <a:pt x="5195623" y="5499376"/>
                  <a:pt x="5175892" y="5509575"/>
                </a:cubicBezTo>
                <a:cubicBezTo>
                  <a:pt x="5142393" y="5530938"/>
                  <a:pt x="5098843" y="5501564"/>
                  <a:pt x="5063669" y="5544290"/>
                </a:cubicBezTo>
                <a:cubicBezTo>
                  <a:pt x="5056970" y="5553637"/>
                  <a:pt x="5039382" y="5544290"/>
                  <a:pt x="5026820" y="5544290"/>
                </a:cubicBezTo>
                <a:cubicBezTo>
                  <a:pt x="5009497" y="5533787"/>
                  <a:pt x="4991533" y="5526186"/>
                  <a:pt x="4973221" y="5521591"/>
                </a:cubicBezTo>
                <a:cubicBezTo>
                  <a:pt x="4949771" y="5521591"/>
                  <a:pt x="4921296" y="5550966"/>
                  <a:pt x="4905385" y="5537614"/>
                </a:cubicBezTo>
                <a:cubicBezTo>
                  <a:pt x="4876079" y="5510910"/>
                  <a:pt x="4847597" y="5525597"/>
                  <a:pt x="4821635" y="5521591"/>
                </a:cubicBezTo>
                <a:cubicBezTo>
                  <a:pt x="4795680" y="5517586"/>
                  <a:pt x="4768036" y="5521591"/>
                  <a:pt x="4737887" y="5521591"/>
                </a:cubicBezTo>
                <a:cubicBezTo>
                  <a:pt x="4708390" y="5516829"/>
                  <a:pt x="4678769" y="5528636"/>
                  <a:pt x="4654139" y="5554972"/>
                </a:cubicBezTo>
                <a:cubicBezTo>
                  <a:pt x="4649014" y="5560953"/>
                  <a:pt x="4645203" y="5569364"/>
                  <a:pt x="4643257" y="5579005"/>
                </a:cubicBezTo>
                <a:cubicBezTo>
                  <a:pt x="4656657" y="5599033"/>
                  <a:pt x="4666707" y="5621731"/>
                  <a:pt x="4649120" y="5643095"/>
                </a:cubicBezTo>
                <a:cubicBezTo>
                  <a:pt x="4649120" y="5643095"/>
                  <a:pt x="4629021" y="5619060"/>
                  <a:pt x="4618970" y="5620396"/>
                </a:cubicBezTo>
                <a:cubicBezTo>
                  <a:pt x="4597169" y="5622815"/>
                  <a:pt x="4575573" y="5628628"/>
                  <a:pt x="4554483" y="5637754"/>
                </a:cubicBezTo>
                <a:cubicBezTo>
                  <a:pt x="4542633" y="5644419"/>
                  <a:pt x="4530190" y="5648025"/>
                  <a:pt x="4517635" y="5648436"/>
                </a:cubicBezTo>
                <a:cubicBezTo>
                  <a:pt x="4498457" y="5640088"/>
                  <a:pt x="4478827" y="5634726"/>
                  <a:pt x="4459010" y="5632413"/>
                </a:cubicBezTo>
                <a:cubicBezTo>
                  <a:pt x="4441330" y="5642190"/>
                  <a:pt x="4424673" y="5656142"/>
                  <a:pt x="4409599" y="5673804"/>
                </a:cubicBezTo>
                <a:cubicBezTo>
                  <a:pt x="4409599" y="5673804"/>
                  <a:pt x="4396199" y="5673804"/>
                  <a:pt x="4397037" y="5673804"/>
                </a:cubicBezTo>
                <a:cubicBezTo>
                  <a:pt x="4397874" y="5673804"/>
                  <a:pt x="4397037" y="5635083"/>
                  <a:pt x="4402899" y="5632413"/>
                </a:cubicBezTo>
                <a:cubicBezTo>
                  <a:pt x="4425551" y="5616874"/>
                  <a:pt x="4448755" y="5603501"/>
                  <a:pt x="4472410" y="5592357"/>
                </a:cubicBezTo>
                <a:cubicBezTo>
                  <a:pt x="4510097" y="5570993"/>
                  <a:pt x="4548621" y="5550966"/>
                  <a:pt x="4586308" y="5528267"/>
                </a:cubicBezTo>
                <a:cubicBezTo>
                  <a:pt x="4586308" y="5528267"/>
                  <a:pt x="4591334" y="5513581"/>
                  <a:pt x="4592171" y="5506905"/>
                </a:cubicBezTo>
                <a:cubicBezTo>
                  <a:pt x="4593009" y="5500228"/>
                  <a:pt x="4592171" y="5497558"/>
                  <a:pt x="4585471" y="5497558"/>
                </a:cubicBezTo>
                <a:cubicBezTo>
                  <a:pt x="4578771" y="5497558"/>
                  <a:pt x="4556158" y="5489547"/>
                  <a:pt x="4546109" y="5497558"/>
                </a:cubicBezTo>
                <a:cubicBezTo>
                  <a:pt x="4536059" y="5505569"/>
                  <a:pt x="4526010" y="5534943"/>
                  <a:pt x="4509259" y="5497558"/>
                </a:cubicBezTo>
                <a:cubicBezTo>
                  <a:pt x="4509259" y="5497558"/>
                  <a:pt x="4487484" y="5497558"/>
                  <a:pt x="4475761" y="5506905"/>
                </a:cubicBezTo>
                <a:lnTo>
                  <a:pt x="4475761" y="5521591"/>
                </a:lnTo>
                <a:cubicBezTo>
                  <a:pt x="4459841" y="5537614"/>
                  <a:pt x="4451473" y="5460173"/>
                  <a:pt x="4432211" y="5512246"/>
                </a:cubicBezTo>
                <a:cubicBezTo>
                  <a:pt x="4412948" y="5564317"/>
                  <a:pt x="4361862" y="5542955"/>
                  <a:pt x="4330875" y="5585681"/>
                </a:cubicBezTo>
                <a:cubicBezTo>
                  <a:pt x="4329807" y="5577196"/>
                  <a:pt x="4327822" y="5569059"/>
                  <a:pt x="4325012" y="5561648"/>
                </a:cubicBezTo>
                <a:cubicBezTo>
                  <a:pt x="4325012" y="5561648"/>
                  <a:pt x="4317475" y="5561648"/>
                  <a:pt x="4312450" y="5561648"/>
                </a:cubicBezTo>
                <a:cubicBezTo>
                  <a:pt x="4316038" y="5569837"/>
                  <a:pt x="4320957" y="5576303"/>
                  <a:pt x="4326687" y="5580340"/>
                </a:cubicBezTo>
                <a:cubicBezTo>
                  <a:pt x="4315319" y="5598875"/>
                  <a:pt x="4302994" y="5615854"/>
                  <a:pt x="4289838" y="5631078"/>
                </a:cubicBezTo>
                <a:cubicBezTo>
                  <a:pt x="4268900" y="5659116"/>
                  <a:pt x="4266389" y="5665792"/>
                  <a:pt x="4299050" y="5681815"/>
                </a:cubicBezTo>
                <a:cubicBezTo>
                  <a:pt x="4315794" y="5691162"/>
                  <a:pt x="4321656" y="5757921"/>
                  <a:pt x="4330868" y="5799312"/>
                </a:cubicBezTo>
                <a:cubicBezTo>
                  <a:pt x="4340087" y="5840703"/>
                  <a:pt x="4358506" y="5854055"/>
                  <a:pt x="4368556" y="5822011"/>
                </a:cubicBezTo>
                <a:cubicBezTo>
                  <a:pt x="4396621" y="5746157"/>
                  <a:pt x="4445868" y="5696470"/>
                  <a:pt x="4500878" y="5688491"/>
                </a:cubicBezTo>
                <a:cubicBezTo>
                  <a:pt x="4554306" y="5657582"/>
                  <a:pt x="4613603" y="5666403"/>
                  <a:pt x="4662513" y="5712524"/>
                </a:cubicBezTo>
                <a:cubicBezTo>
                  <a:pt x="4700199" y="5667128"/>
                  <a:pt x="4737050" y="5731217"/>
                  <a:pt x="4776411" y="5712524"/>
                </a:cubicBezTo>
                <a:cubicBezTo>
                  <a:pt x="4815773" y="5693832"/>
                  <a:pt x="4852629" y="5727212"/>
                  <a:pt x="4887797" y="5684486"/>
                </a:cubicBezTo>
                <a:cubicBezTo>
                  <a:pt x="4887797" y="5684486"/>
                  <a:pt x="4905385" y="5729882"/>
                  <a:pt x="4916272" y="5684486"/>
                </a:cubicBezTo>
                <a:cubicBezTo>
                  <a:pt x="4924943" y="5653860"/>
                  <a:pt x="4942458" y="5631929"/>
                  <a:pt x="4963171" y="5625737"/>
                </a:cubicBezTo>
                <a:cubicBezTo>
                  <a:pt x="5016414" y="5619060"/>
                  <a:pt x="5069895" y="5619060"/>
                  <a:pt x="5123131" y="5625737"/>
                </a:cubicBezTo>
                <a:cubicBezTo>
                  <a:pt x="5133181" y="5625737"/>
                  <a:pt x="5142400" y="5652440"/>
                  <a:pt x="5152443" y="5667128"/>
                </a:cubicBezTo>
                <a:lnTo>
                  <a:pt x="5123968" y="5687156"/>
                </a:lnTo>
                <a:lnTo>
                  <a:pt x="5097168" y="5700507"/>
                </a:lnTo>
                <a:cubicBezTo>
                  <a:pt x="5103875" y="5707183"/>
                  <a:pt x="5110576" y="5719200"/>
                  <a:pt x="5118106" y="5719200"/>
                </a:cubicBezTo>
                <a:lnTo>
                  <a:pt x="5163396" y="5719200"/>
                </a:lnTo>
                <a:lnTo>
                  <a:pt x="5134012" y="5781955"/>
                </a:lnTo>
                <a:lnTo>
                  <a:pt x="5039388" y="5781955"/>
                </a:lnTo>
                <a:cubicBezTo>
                  <a:pt x="5005051" y="5781955"/>
                  <a:pt x="5015102" y="5818005"/>
                  <a:pt x="5013426" y="5846044"/>
                </a:cubicBezTo>
                <a:cubicBezTo>
                  <a:pt x="4974903" y="5846044"/>
                  <a:pt x="4936378" y="5846044"/>
                  <a:pt x="4897854" y="5846044"/>
                </a:cubicBezTo>
                <a:cubicBezTo>
                  <a:pt x="4893248" y="5846044"/>
                  <a:pt x="4889060" y="5841037"/>
                  <a:pt x="4886338" y="5832526"/>
                </a:cubicBezTo>
                <a:lnTo>
                  <a:pt x="4884638" y="5810944"/>
                </a:lnTo>
                <a:lnTo>
                  <a:pt x="4911254" y="5793971"/>
                </a:lnTo>
                <a:cubicBezTo>
                  <a:pt x="4908741" y="5793971"/>
                  <a:pt x="4906228" y="5791968"/>
                  <a:pt x="4902145" y="5790967"/>
                </a:cubicBezTo>
                <a:lnTo>
                  <a:pt x="4883922" y="5793922"/>
                </a:lnTo>
                <a:lnTo>
                  <a:pt x="4884506" y="5786148"/>
                </a:lnTo>
                <a:cubicBezTo>
                  <a:pt x="4884349" y="5782205"/>
                  <a:pt x="4880894" y="5797977"/>
                  <a:pt x="4872729" y="5797977"/>
                </a:cubicBezTo>
                <a:lnTo>
                  <a:pt x="4872697" y="5800168"/>
                </a:lnTo>
                <a:lnTo>
                  <a:pt x="4860376" y="5807160"/>
                </a:lnTo>
                <a:cubicBezTo>
                  <a:pt x="4853676" y="5810998"/>
                  <a:pt x="4848023" y="5813332"/>
                  <a:pt x="4843417" y="5811329"/>
                </a:cubicBezTo>
                <a:cubicBezTo>
                  <a:pt x="4834204" y="5807333"/>
                  <a:pt x="4812430" y="5777949"/>
                  <a:pt x="4803218" y="5784624"/>
                </a:cubicBezTo>
                <a:cubicBezTo>
                  <a:pt x="4794005" y="5791300"/>
                  <a:pt x="4791493" y="5832691"/>
                  <a:pt x="4780605" y="5844709"/>
                </a:cubicBezTo>
                <a:cubicBezTo>
                  <a:pt x="4769718" y="5856736"/>
                  <a:pt x="4734544" y="5872747"/>
                  <a:pt x="4713607" y="5891440"/>
                </a:cubicBezTo>
                <a:cubicBezTo>
                  <a:pt x="4706069" y="5898117"/>
                  <a:pt x="4703556" y="5920814"/>
                  <a:pt x="4699369" y="5935502"/>
                </a:cubicBezTo>
                <a:cubicBezTo>
                  <a:pt x="4698367" y="5920688"/>
                  <a:pt x="4695821" y="5906254"/>
                  <a:pt x="4691832" y="5892776"/>
                </a:cubicBezTo>
                <a:cubicBezTo>
                  <a:pt x="4675082" y="5858061"/>
                  <a:pt x="4655820" y="5828686"/>
                  <a:pt x="4625671" y="5844709"/>
                </a:cubicBezTo>
                <a:cubicBezTo>
                  <a:pt x="4607997" y="5852594"/>
                  <a:pt x="4590885" y="5863338"/>
                  <a:pt x="4574584" y="5876753"/>
                </a:cubicBezTo>
                <a:cubicBezTo>
                  <a:pt x="4556158" y="5891440"/>
                  <a:pt x="4550297" y="5820676"/>
                  <a:pt x="4526847" y="5862067"/>
                </a:cubicBezTo>
                <a:cubicBezTo>
                  <a:pt x="4521821" y="5871413"/>
                  <a:pt x="4495860" y="5850049"/>
                  <a:pt x="4479948" y="5843373"/>
                </a:cubicBezTo>
                <a:cubicBezTo>
                  <a:pt x="4479948" y="5843373"/>
                  <a:pt x="4472410" y="5843373"/>
                  <a:pt x="4469897" y="5843373"/>
                </a:cubicBezTo>
                <a:cubicBezTo>
                  <a:pt x="4431374" y="5809994"/>
                  <a:pt x="4425511" y="5916809"/>
                  <a:pt x="4391173" y="5891440"/>
                </a:cubicBezTo>
                <a:cubicBezTo>
                  <a:pt x="4365258" y="5867597"/>
                  <a:pt x="4333334" y="5867597"/>
                  <a:pt x="4307426" y="5891440"/>
                </a:cubicBezTo>
                <a:cubicBezTo>
                  <a:pt x="4307426" y="5891440"/>
                  <a:pt x="4307426" y="5900787"/>
                  <a:pt x="4307426" y="5906128"/>
                </a:cubicBezTo>
                <a:cubicBezTo>
                  <a:pt x="4284813" y="5906128"/>
                  <a:pt x="4255502" y="5991580"/>
                  <a:pt x="4240426" y="5886099"/>
                </a:cubicBezTo>
                <a:cubicBezTo>
                  <a:pt x="4240426" y="5863402"/>
                  <a:pt x="4192689" y="5856726"/>
                  <a:pt x="4156678" y="5846044"/>
                </a:cubicBezTo>
                <a:cubicBezTo>
                  <a:pt x="4156678" y="5846044"/>
                  <a:pt x="4156678" y="5834027"/>
                  <a:pt x="4165890" y="5827352"/>
                </a:cubicBezTo>
                <a:cubicBezTo>
                  <a:pt x="4175102" y="5820686"/>
                  <a:pt x="4156678" y="5811329"/>
                  <a:pt x="4152490" y="5811329"/>
                </a:cubicBezTo>
                <a:cubicBezTo>
                  <a:pt x="4143898" y="5814104"/>
                  <a:pt x="4135490" y="5818131"/>
                  <a:pt x="4127359" y="5823346"/>
                </a:cubicBezTo>
                <a:cubicBezTo>
                  <a:pt x="4136017" y="5834121"/>
                  <a:pt x="4146008" y="5841860"/>
                  <a:pt x="4156671" y="5846044"/>
                </a:cubicBezTo>
                <a:cubicBezTo>
                  <a:pt x="4163370" y="5846044"/>
                  <a:pt x="4162534" y="5867407"/>
                  <a:pt x="4156671" y="5868743"/>
                </a:cubicBezTo>
                <a:cubicBezTo>
                  <a:pt x="4140904" y="5874051"/>
                  <a:pt x="4124965" y="5878067"/>
                  <a:pt x="4108934" y="5880759"/>
                </a:cubicBezTo>
                <a:lnTo>
                  <a:pt x="4120659" y="5926155"/>
                </a:lnTo>
                <a:lnTo>
                  <a:pt x="4059523" y="5959536"/>
                </a:lnTo>
                <a:cubicBezTo>
                  <a:pt x="4032723" y="5974222"/>
                  <a:pt x="4009274" y="5988910"/>
                  <a:pt x="4048635" y="6028966"/>
                </a:cubicBezTo>
                <a:cubicBezTo>
                  <a:pt x="4053963" y="6035043"/>
                  <a:pt x="4058751" y="6042223"/>
                  <a:pt x="4062872" y="6050328"/>
                </a:cubicBezTo>
                <a:cubicBezTo>
                  <a:pt x="4057848" y="6050328"/>
                  <a:pt x="4052823" y="6065016"/>
                  <a:pt x="4046960" y="6066351"/>
                </a:cubicBezTo>
                <a:cubicBezTo>
                  <a:pt x="3995873" y="6078368"/>
                  <a:pt x="3945624" y="6089050"/>
                  <a:pt x="3894538" y="6097060"/>
                </a:cubicBezTo>
                <a:cubicBezTo>
                  <a:pt x="3883650" y="6097060"/>
                  <a:pt x="3876113" y="6163820"/>
                  <a:pt x="3863550" y="6105071"/>
                </a:cubicBezTo>
                <a:cubicBezTo>
                  <a:pt x="3863550" y="6086379"/>
                  <a:pt x="3869413" y="6058340"/>
                  <a:pt x="3873601" y="6034307"/>
                </a:cubicBezTo>
                <a:cubicBezTo>
                  <a:pt x="3919663" y="6059675"/>
                  <a:pt x="3917149" y="5978228"/>
                  <a:pt x="3942274" y="5956866"/>
                </a:cubicBezTo>
                <a:cubicBezTo>
                  <a:pt x="3969642" y="5937731"/>
                  <a:pt x="3997595" y="5920794"/>
                  <a:pt x="4026023" y="5906128"/>
                </a:cubicBezTo>
                <a:cubicBezTo>
                  <a:pt x="4026023" y="5906128"/>
                  <a:pt x="4034398" y="5894111"/>
                  <a:pt x="4038586" y="5888770"/>
                </a:cubicBezTo>
                <a:cubicBezTo>
                  <a:pt x="4031971" y="5876227"/>
                  <a:pt x="4024684" y="5864610"/>
                  <a:pt x="4016811" y="5854055"/>
                </a:cubicBezTo>
                <a:cubicBezTo>
                  <a:pt x="3990848" y="5827352"/>
                  <a:pt x="3966561" y="5876753"/>
                  <a:pt x="3939762" y="5854055"/>
                </a:cubicBezTo>
                <a:cubicBezTo>
                  <a:pt x="3929013" y="5844720"/>
                  <a:pt x="3916418" y="5842333"/>
                  <a:pt x="3904587" y="5847379"/>
                </a:cubicBezTo>
                <a:cubicBezTo>
                  <a:pt x="3875276" y="5866072"/>
                  <a:pt x="3870250" y="5955530"/>
                  <a:pt x="3820839" y="5922150"/>
                </a:cubicBezTo>
                <a:cubicBezTo>
                  <a:pt x="3788177" y="5899452"/>
                  <a:pt x="3768914" y="5956866"/>
                  <a:pt x="3742115" y="5964876"/>
                </a:cubicBezTo>
                <a:cubicBezTo>
                  <a:pt x="3705529" y="5967316"/>
                  <a:pt x="3672024" y="5998257"/>
                  <a:pt x="3652504" y="6047659"/>
                </a:cubicBezTo>
                <a:cubicBezTo>
                  <a:pt x="3637429" y="6085044"/>
                  <a:pt x="3588018" y="6063680"/>
                  <a:pt x="3555356" y="6091720"/>
                </a:cubicBezTo>
                <a:cubicBezTo>
                  <a:pt x="3526182" y="6110465"/>
                  <a:pt x="3495412" y="6122167"/>
                  <a:pt x="3464069" y="6126435"/>
                </a:cubicBezTo>
                <a:lnTo>
                  <a:pt x="3438108" y="6142457"/>
                </a:lnTo>
                <a:cubicBezTo>
                  <a:pt x="3445724" y="6149490"/>
                  <a:pt x="3453894" y="6154874"/>
                  <a:pt x="3462394" y="6158479"/>
                </a:cubicBezTo>
                <a:cubicBezTo>
                  <a:pt x="3493474" y="6151372"/>
                  <a:pt x="3525160" y="6160257"/>
                  <a:pt x="3552842" y="6183848"/>
                </a:cubicBezTo>
                <a:cubicBezTo>
                  <a:pt x="3579642" y="6133111"/>
                  <a:pt x="3616492" y="6157144"/>
                  <a:pt x="3646642" y="6161150"/>
                </a:cubicBezTo>
                <a:cubicBezTo>
                  <a:pt x="3707785" y="6170497"/>
                  <a:pt x="3773109" y="6121094"/>
                  <a:pt x="3829221" y="6190524"/>
                </a:cubicBezTo>
                <a:cubicBezTo>
                  <a:pt x="3907943" y="6095725"/>
                  <a:pt x="3985830" y="6223905"/>
                  <a:pt x="4064547" y="6190524"/>
                </a:cubicBezTo>
                <a:cubicBezTo>
                  <a:pt x="4064547" y="6190524"/>
                  <a:pt x="4079622" y="6209217"/>
                  <a:pt x="4079622" y="6219899"/>
                </a:cubicBezTo>
                <a:cubicBezTo>
                  <a:pt x="4079622" y="6230580"/>
                  <a:pt x="4071247" y="6250608"/>
                  <a:pt x="4065385" y="6251943"/>
                </a:cubicBezTo>
                <a:cubicBezTo>
                  <a:pt x="4049130" y="6257936"/>
                  <a:pt x="4032235" y="6257936"/>
                  <a:pt x="4015980" y="6251943"/>
                </a:cubicBezTo>
                <a:cubicBezTo>
                  <a:pt x="3996717" y="6241261"/>
                  <a:pt x="3977455" y="6201206"/>
                  <a:pt x="3977455" y="6271971"/>
                </a:cubicBezTo>
                <a:cubicBezTo>
                  <a:pt x="3977455" y="6271971"/>
                  <a:pt x="3965731" y="6278647"/>
                  <a:pt x="3964893" y="6271971"/>
                </a:cubicBezTo>
                <a:cubicBezTo>
                  <a:pt x="3950656" y="6235921"/>
                  <a:pt x="3928044" y="6254614"/>
                  <a:pt x="3909613" y="6249273"/>
                </a:cubicBezTo>
                <a:cubicBezTo>
                  <a:pt x="3878625" y="6241261"/>
                  <a:pt x="3846800" y="6263960"/>
                  <a:pt x="3813301" y="6231915"/>
                </a:cubicBezTo>
                <a:cubicBezTo>
                  <a:pt x="3800739" y="6219899"/>
                  <a:pt x="3768914" y="6271971"/>
                  <a:pt x="3743790" y="6279982"/>
                </a:cubicBezTo>
                <a:cubicBezTo>
                  <a:pt x="3714399" y="6292030"/>
                  <a:pt x="3683576" y="6292030"/>
                  <a:pt x="3654179" y="6279982"/>
                </a:cubicBezTo>
                <a:cubicBezTo>
                  <a:pt x="3629054" y="6265296"/>
                  <a:pt x="3611467" y="6348078"/>
                  <a:pt x="3588855" y="6279982"/>
                </a:cubicBezTo>
                <a:cubicBezTo>
                  <a:pt x="3539449" y="6279982"/>
                  <a:pt x="3489194" y="6279982"/>
                  <a:pt x="3438945" y="6279982"/>
                </a:cubicBezTo>
                <a:cubicBezTo>
                  <a:pt x="3426191" y="6282989"/>
                  <a:pt x="3414882" y="6294679"/>
                  <a:pt x="3407957" y="6312028"/>
                </a:cubicBezTo>
                <a:cubicBezTo>
                  <a:pt x="3394558" y="6365446"/>
                  <a:pt x="3363571" y="6298685"/>
                  <a:pt x="3359384" y="6326725"/>
                </a:cubicBezTo>
                <a:cubicBezTo>
                  <a:pt x="3355203" y="6354764"/>
                  <a:pt x="3351847" y="6389478"/>
                  <a:pt x="3329234" y="6346752"/>
                </a:cubicBezTo>
                <a:cubicBezTo>
                  <a:pt x="3320021" y="6412177"/>
                  <a:pt x="3278985" y="6401496"/>
                  <a:pt x="3253023" y="6426864"/>
                </a:cubicBezTo>
                <a:cubicBezTo>
                  <a:pt x="3244648" y="6434875"/>
                  <a:pt x="3230411" y="6426864"/>
                  <a:pt x="3218686" y="6426864"/>
                </a:cubicBezTo>
                <a:cubicBezTo>
                  <a:pt x="3223598" y="6414910"/>
                  <a:pt x="3229204" y="6403735"/>
                  <a:pt x="3235435" y="6393484"/>
                </a:cubicBezTo>
                <a:cubicBezTo>
                  <a:pt x="3259894" y="6391824"/>
                  <a:pt x="3284108" y="6385084"/>
                  <a:pt x="3307466" y="6373446"/>
                </a:cubicBezTo>
                <a:cubicBezTo>
                  <a:pt x="3321703" y="6350748"/>
                  <a:pt x="3351853" y="6333390"/>
                  <a:pt x="3338452" y="6286658"/>
                </a:cubicBezTo>
                <a:cubicBezTo>
                  <a:pt x="3330915" y="6261290"/>
                  <a:pt x="3274804" y="6267966"/>
                  <a:pt x="3254704" y="6296005"/>
                </a:cubicBezTo>
                <a:cubicBezTo>
                  <a:pt x="3234604" y="6324043"/>
                  <a:pt x="3243817" y="6332055"/>
                  <a:pt x="3237117" y="6348078"/>
                </a:cubicBezTo>
                <a:cubicBezTo>
                  <a:pt x="3231690" y="6353796"/>
                  <a:pt x="3225141" y="6356162"/>
                  <a:pt x="3218692" y="6354754"/>
                </a:cubicBezTo>
                <a:cubicBezTo>
                  <a:pt x="3200267" y="6354754"/>
                  <a:pt x="3175980" y="6333390"/>
                  <a:pt x="3165930" y="6345407"/>
                </a:cubicBezTo>
                <a:cubicBezTo>
                  <a:pt x="3147809" y="6373393"/>
                  <a:pt x="3133050" y="6406427"/>
                  <a:pt x="3122381" y="6442877"/>
                </a:cubicBezTo>
                <a:cubicBezTo>
                  <a:pt x="3122381" y="6442877"/>
                  <a:pt x="3130756" y="6458898"/>
                  <a:pt x="3135781" y="6465574"/>
                </a:cubicBezTo>
                <a:cubicBezTo>
                  <a:pt x="3141439" y="6469928"/>
                  <a:pt x="3147328" y="6473501"/>
                  <a:pt x="3153368" y="6476256"/>
                </a:cubicBezTo>
                <a:cubicBezTo>
                  <a:pt x="3148085" y="6484519"/>
                  <a:pt x="3142177" y="6491690"/>
                  <a:pt x="3135781" y="6497619"/>
                </a:cubicBezTo>
                <a:lnTo>
                  <a:pt x="3012670" y="6563044"/>
                </a:lnTo>
                <a:cubicBezTo>
                  <a:pt x="3001763" y="6577016"/>
                  <a:pt x="2989248" y="6587445"/>
                  <a:pt x="2975821" y="6593753"/>
                </a:cubicBezTo>
                <a:cubicBezTo>
                  <a:pt x="2929257" y="6604719"/>
                  <a:pt x="2883124" y="6619878"/>
                  <a:pt x="2837635" y="6639150"/>
                </a:cubicBezTo>
                <a:cubicBezTo>
                  <a:pt x="2823082" y="6647298"/>
                  <a:pt x="2809280" y="6658525"/>
                  <a:pt x="2796599" y="6672529"/>
                </a:cubicBezTo>
                <a:cubicBezTo>
                  <a:pt x="2796599" y="6672529"/>
                  <a:pt x="2796599" y="6693893"/>
                  <a:pt x="2796599" y="6703240"/>
                </a:cubicBezTo>
                <a:cubicBezTo>
                  <a:pt x="2796599" y="6712586"/>
                  <a:pt x="2808324" y="6717926"/>
                  <a:pt x="2808324" y="6717926"/>
                </a:cubicBezTo>
                <a:cubicBezTo>
                  <a:pt x="2827586" y="6679205"/>
                  <a:pt x="2845173" y="6681876"/>
                  <a:pt x="2864435" y="6717926"/>
                </a:cubicBezTo>
                <a:cubicBezTo>
                  <a:pt x="2883697" y="6753977"/>
                  <a:pt x="2897935" y="6663184"/>
                  <a:pt x="2920547" y="6709916"/>
                </a:cubicBezTo>
                <a:cubicBezTo>
                  <a:pt x="2930418" y="6706299"/>
                  <a:pt x="2939605" y="6698971"/>
                  <a:pt x="2947347" y="6688552"/>
                </a:cubicBezTo>
                <a:cubicBezTo>
                  <a:pt x="2959896" y="6671215"/>
                  <a:pt x="2971646" y="6652481"/>
                  <a:pt x="2982521" y="6632473"/>
                </a:cubicBezTo>
                <a:lnTo>
                  <a:pt x="2995997" y="6595823"/>
                </a:lnTo>
                <a:lnTo>
                  <a:pt x="2999270" y="6596173"/>
                </a:lnTo>
                <a:cubicBezTo>
                  <a:pt x="3017643" y="6607940"/>
                  <a:pt x="3025651" y="6638482"/>
                  <a:pt x="3044495" y="6604435"/>
                </a:cubicBezTo>
                <a:cubicBezTo>
                  <a:pt x="3053358" y="6592408"/>
                  <a:pt x="3065096" y="6587256"/>
                  <a:pt x="3076570" y="6590346"/>
                </a:cubicBezTo>
                <a:cubicBezTo>
                  <a:pt x="3088044" y="6593438"/>
                  <a:pt x="3098067" y="6604456"/>
                  <a:pt x="3103957" y="6620458"/>
                </a:cubicBezTo>
                <a:lnTo>
                  <a:pt x="3117356" y="6643155"/>
                </a:lnTo>
                <a:cubicBezTo>
                  <a:pt x="3111494" y="6643155"/>
                  <a:pt x="3105632" y="6659178"/>
                  <a:pt x="3100607" y="6657843"/>
                </a:cubicBezTo>
                <a:cubicBezTo>
                  <a:pt x="3066270" y="6648496"/>
                  <a:pt x="3051195" y="6667189"/>
                  <a:pt x="3056219" y="6725937"/>
                </a:cubicBezTo>
                <a:cubicBezTo>
                  <a:pt x="3056219" y="6740625"/>
                  <a:pt x="3043657" y="6761987"/>
                  <a:pt x="3033608" y="6774004"/>
                </a:cubicBezTo>
                <a:cubicBezTo>
                  <a:pt x="3023175" y="6784402"/>
                  <a:pt x="3011906" y="6792487"/>
                  <a:pt x="3000108" y="6798038"/>
                </a:cubicBezTo>
                <a:cubicBezTo>
                  <a:pt x="3000108" y="6798038"/>
                  <a:pt x="3006809" y="6818066"/>
                  <a:pt x="3008483" y="6818066"/>
                </a:cubicBezTo>
                <a:cubicBezTo>
                  <a:pt x="3034445" y="6807384"/>
                  <a:pt x="3060407" y="6894171"/>
                  <a:pt x="3083019" y="6818066"/>
                </a:cubicBezTo>
                <a:cubicBezTo>
                  <a:pt x="3105921" y="6745156"/>
                  <a:pt x="3155498" y="6703754"/>
                  <a:pt x="3206130" y="6715255"/>
                </a:cubicBezTo>
                <a:cubicBezTo>
                  <a:pt x="3237341" y="6709978"/>
                  <a:pt x="3268176" y="6700148"/>
                  <a:pt x="3298254" y="6685881"/>
                </a:cubicBezTo>
                <a:cubicBezTo>
                  <a:pt x="3303279" y="6685881"/>
                  <a:pt x="3309978" y="6692558"/>
                  <a:pt x="3315003" y="6695228"/>
                </a:cubicBezTo>
                <a:lnTo>
                  <a:pt x="3297416" y="6716591"/>
                </a:lnTo>
                <a:cubicBezTo>
                  <a:pt x="3292392" y="6724602"/>
                  <a:pt x="3283178" y="6736619"/>
                  <a:pt x="3284016" y="6740625"/>
                </a:cubicBezTo>
                <a:cubicBezTo>
                  <a:pt x="3284853" y="6744630"/>
                  <a:pt x="3308303" y="6780680"/>
                  <a:pt x="3284016" y="6778010"/>
                </a:cubicBezTo>
                <a:cubicBezTo>
                  <a:pt x="3253854" y="6777063"/>
                  <a:pt x="3225702" y="6802054"/>
                  <a:pt x="3210317" y="6843435"/>
                </a:cubicBezTo>
                <a:lnTo>
                  <a:pt x="3201725" y="6858000"/>
                </a:lnTo>
                <a:lnTo>
                  <a:pt x="3179522" y="6858000"/>
                </a:lnTo>
                <a:lnTo>
                  <a:pt x="3177106" y="6851320"/>
                </a:lnTo>
                <a:cubicBezTo>
                  <a:pt x="3175457" y="6843434"/>
                  <a:pt x="3174097" y="6833754"/>
                  <a:pt x="3172631" y="6823406"/>
                </a:cubicBezTo>
                <a:cubicBezTo>
                  <a:pt x="3165423" y="6814912"/>
                  <a:pt x="3156211" y="6811979"/>
                  <a:pt x="3147506" y="6815395"/>
                </a:cubicBezTo>
                <a:lnTo>
                  <a:pt x="311081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75000" t="-12000" r="-75000" b="-12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现有的模型通过</a:t>
            </a:r>
            <a:r>
              <a:rPr lang="en-US" altLang="zh-CN"/>
              <a:t>python web+service streamer+</a:t>
            </a:r>
            <a:r>
              <a:rPr lang="zh-CN" altLang="en-US"/>
              <a:t>深度学习框架的部署方式，所有的东西都集成在</a:t>
            </a:r>
            <a:r>
              <a:rPr lang="en-US" altLang="zh-CN"/>
              <a:t>python web</a:t>
            </a:r>
            <a:r>
              <a:rPr lang="zh-CN" altLang="en-US"/>
              <a:t>框架中，耦合性高，稳定性差，资源利用率差，可控性差。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tensorflow serving</a:t>
            </a:r>
            <a:r>
              <a:rPr lang="zh-CN" altLang="en-US"/>
              <a:t>进行改进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个人总结</a:t>
            </a:r>
            <a:endParaRPr lang="zh-CN" altLang="en-US"/>
          </a:p>
        </p:txBody>
      </p:sp>
      <p:graphicFrame>
        <p:nvGraphicFramePr>
          <p:cNvPr id="3" name="图示 2"/>
          <p:cNvGraphicFramePr/>
          <p:nvPr/>
        </p:nvGraphicFramePr>
        <p:xfrm>
          <a:off x="2168525" y="1837055"/>
          <a:ext cx="7204075" cy="3788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21"/>
          <p:cNvSpPr txBox="1"/>
          <p:nvPr/>
        </p:nvSpPr>
        <p:spPr>
          <a:xfrm>
            <a:off x="6859588" y="3613150"/>
            <a:ext cx="5602287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Fresh business general template</a:t>
            </a:r>
            <a:endParaRPr lang="en-US" altLang="zh-CN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Applicable to enterprise introduction, summary report, sales marketing, chart dataa</a:t>
            </a:r>
            <a:endParaRPr lang="zh-CN" altLang="en-US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2" name="矩形 14"/>
          <p:cNvSpPr/>
          <p:nvPr/>
        </p:nvSpPr>
        <p:spPr>
          <a:xfrm>
            <a:off x="6859588" y="2989263"/>
            <a:ext cx="342423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en-US" altLang="zh-CN" sz="20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Please add the title here</a:t>
            </a:r>
            <a:endParaRPr lang="en-US" altLang="zh-CN" sz="20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3" name="TextBox 76"/>
          <p:cNvSpPr txBox="1"/>
          <p:nvPr/>
        </p:nvSpPr>
        <p:spPr>
          <a:xfrm>
            <a:off x="6859588" y="2343150"/>
            <a:ext cx="40481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en-US" altLang="zh-CN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1.2 </a:t>
            </a:r>
            <a:r>
              <a:rPr lang="zh-CN" altLang="en-US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未来工作规划</a:t>
            </a:r>
            <a:endParaRPr lang="zh-CN" altLang="en-US" sz="3600" b="1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142" name="任意多边形: 形状 7"/>
          <p:cNvSpPr/>
          <p:nvPr>
            <p:custDataLst>
              <p:tags r:id="rId1"/>
            </p:custDataLst>
          </p:nvPr>
        </p:nvSpPr>
        <p:spPr>
          <a:xfrm>
            <a:off x="0" y="0"/>
            <a:ext cx="5387975" cy="6814185"/>
          </a:xfrm>
          <a:custGeom>
            <a:avLst/>
            <a:gdLst>
              <a:gd name="connsiteX0" fmla="*/ 3206967 w 5638801"/>
              <a:gd name="connsiteY0" fmla="*/ 6763322 h 6858000"/>
              <a:gd name="connsiteX1" fmla="*/ 3200267 w 5638801"/>
              <a:gd name="connsiteY1" fmla="*/ 6772669 h 6858000"/>
              <a:gd name="connsiteX2" fmla="*/ 3213668 w 5638801"/>
              <a:gd name="connsiteY2" fmla="*/ 6784686 h 6858000"/>
              <a:gd name="connsiteX3" fmla="*/ 3220367 w 5638801"/>
              <a:gd name="connsiteY3" fmla="*/ 6772669 h 6858000"/>
              <a:gd name="connsiteX4" fmla="*/ 3206967 w 5638801"/>
              <a:gd name="connsiteY4" fmla="*/ 6763322 h 6858000"/>
              <a:gd name="connsiteX5" fmla="*/ 2976658 w 5638801"/>
              <a:gd name="connsiteY5" fmla="*/ 6593753 h 6858000"/>
              <a:gd name="connsiteX6" fmla="*/ 2996759 w 5638801"/>
              <a:gd name="connsiteY6" fmla="*/ 6593753 h 6858000"/>
              <a:gd name="connsiteX7" fmla="*/ 2995997 w 5638801"/>
              <a:gd name="connsiteY7" fmla="*/ 6595823 h 6858000"/>
              <a:gd name="connsiteX8" fmla="*/ 4093866 w 5638801"/>
              <a:gd name="connsiteY8" fmla="*/ 5828686 h 6858000"/>
              <a:gd name="connsiteX9" fmla="*/ 4067904 w 5638801"/>
              <a:gd name="connsiteY9" fmla="*/ 5838032 h 6858000"/>
              <a:gd name="connsiteX10" fmla="*/ 4075441 w 5638801"/>
              <a:gd name="connsiteY10" fmla="*/ 5858061 h 6858000"/>
              <a:gd name="connsiteX11" fmla="*/ 4103916 w 5638801"/>
              <a:gd name="connsiteY11" fmla="*/ 5852720 h 6858000"/>
              <a:gd name="connsiteX12" fmla="*/ 4093866 w 5638801"/>
              <a:gd name="connsiteY12" fmla="*/ 5828686 h 6858000"/>
              <a:gd name="connsiteX13" fmla="*/ 4883922 w 5638801"/>
              <a:gd name="connsiteY13" fmla="*/ 5793922 h 6858000"/>
              <a:gd name="connsiteX14" fmla="*/ 4883616 w 5638801"/>
              <a:gd name="connsiteY14" fmla="*/ 5797977 h 6858000"/>
              <a:gd name="connsiteX15" fmla="*/ 4884638 w 5638801"/>
              <a:gd name="connsiteY15" fmla="*/ 5810944 h 6858000"/>
              <a:gd name="connsiteX16" fmla="*/ 4881941 w 5638801"/>
              <a:gd name="connsiteY16" fmla="*/ 5812664 h 6858000"/>
              <a:gd name="connsiteX17" fmla="*/ 4872624 w 5638801"/>
              <a:gd name="connsiteY17" fmla="*/ 5805320 h 6858000"/>
              <a:gd name="connsiteX18" fmla="*/ 4872697 w 5638801"/>
              <a:gd name="connsiteY18" fmla="*/ 5800168 h 6858000"/>
              <a:gd name="connsiteX19" fmla="*/ 4883616 w 5638801"/>
              <a:gd name="connsiteY19" fmla="*/ 5793971 h 6858000"/>
              <a:gd name="connsiteX20" fmla="*/ 4080584 w 5638801"/>
              <a:gd name="connsiteY20" fmla="*/ 5664919 h 6858000"/>
              <a:gd name="connsiteX21" fmla="*/ 4046967 w 5638801"/>
              <a:gd name="connsiteY21" fmla="*/ 5741898 h 6858000"/>
              <a:gd name="connsiteX22" fmla="*/ 4052829 w 5638801"/>
              <a:gd name="connsiteY22" fmla="*/ 5763262 h 6858000"/>
              <a:gd name="connsiteX23" fmla="*/ 4093028 w 5638801"/>
              <a:gd name="connsiteY23" fmla="*/ 5732553 h 6858000"/>
              <a:gd name="connsiteX24" fmla="*/ 4118991 w 5638801"/>
              <a:gd name="connsiteY24" fmla="*/ 5720536 h 6858000"/>
              <a:gd name="connsiteX25" fmla="*/ 4139928 w 5638801"/>
              <a:gd name="connsiteY25" fmla="*/ 5677809 h 6858000"/>
              <a:gd name="connsiteX26" fmla="*/ 4119828 w 5638801"/>
              <a:gd name="connsiteY26" fmla="*/ 5667128 h 6858000"/>
              <a:gd name="connsiteX27" fmla="*/ 4093866 w 5638801"/>
              <a:gd name="connsiteY27" fmla="*/ 5667128 h 6858000"/>
              <a:gd name="connsiteX28" fmla="*/ 4080584 w 5638801"/>
              <a:gd name="connsiteY28" fmla="*/ 5664919 h 6858000"/>
              <a:gd name="connsiteX29" fmla="*/ 4228702 w 5638801"/>
              <a:gd name="connsiteY29" fmla="*/ 5554972 h 6858000"/>
              <a:gd name="connsiteX30" fmla="*/ 4206927 w 5638801"/>
              <a:gd name="connsiteY30" fmla="*/ 5604374 h 6858000"/>
              <a:gd name="connsiteX31" fmla="*/ 4221164 w 5638801"/>
              <a:gd name="connsiteY31" fmla="*/ 5635083 h 6858000"/>
              <a:gd name="connsiteX32" fmla="*/ 4244614 w 5638801"/>
              <a:gd name="connsiteY32" fmla="*/ 5601704 h 6858000"/>
              <a:gd name="connsiteX33" fmla="*/ 4228702 w 5638801"/>
              <a:gd name="connsiteY33" fmla="*/ 5554972 h 6858000"/>
              <a:gd name="connsiteX34" fmla="*/ 5149099 w 5638801"/>
              <a:gd name="connsiteY34" fmla="*/ 5476194 h 6858000"/>
              <a:gd name="connsiteX35" fmla="*/ 5113087 w 5638801"/>
              <a:gd name="connsiteY35" fmla="*/ 5486876 h 6858000"/>
              <a:gd name="connsiteX36" fmla="*/ 5119788 w 5638801"/>
              <a:gd name="connsiteY36" fmla="*/ 5516251 h 6858000"/>
              <a:gd name="connsiteX37" fmla="*/ 5167524 w 5638801"/>
              <a:gd name="connsiteY37" fmla="*/ 5496223 h 6858000"/>
              <a:gd name="connsiteX38" fmla="*/ 5149099 w 5638801"/>
              <a:gd name="connsiteY38" fmla="*/ 5476194 h 6858000"/>
              <a:gd name="connsiteX39" fmla="*/ 0 w 5638801"/>
              <a:gd name="connsiteY39" fmla="*/ 0 h 6858000"/>
              <a:gd name="connsiteX40" fmla="*/ 5014143 w 5638801"/>
              <a:gd name="connsiteY40" fmla="*/ 0 h 6858000"/>
              <a:gd name="connsiteX41" fmla="*/ 4982006 w 5638801"/>
              <a:gd name="connsiteY41" fmla="*/ 110336 h 6858000"/>
              <a:gd name="connsiteX42" fmla="*/ 4911693 w 5638801"/>
              <a:gd name="connsiteY42" fmla="*/ 3297160 h 6858000"/>
              <a:gd name="connsiteX43" fmla="*/ 5350084 w 5638801"/>
              <a:gd name="connsiteY43" fmla="*/ 5320503 h 6858000"/>
              <a:gd name="connsiteX44" fmla="*/ 5307816 w 5638801"/>
              <a:gd name="connsiteY44" fmla="*/ 5410770 h 6858000"/>
              <a:gd name="connsiteX45" fmla="*/ 5282260 w 5638801"/>
              <a:gd name="connsiteY45" fmla="*/ 5410770 h 6858000"/>
              <a:gd name="connsiteX46" fmla="*/ 5272211 w 5638801"/>
              <a:gd name="connsiteY46" fmla="*/ 5446820 h 6858000"/>
              <a:gd name="connsiteX47" fmla="*/ 5280062 w 5638801"/>
              <a:gd name="connsiteY47" fmla="*/ 5464345 h 6858000"/>
              <a:gd name="connsiteX48" fmla="*/ 5282094 w 5638801"/>
              <a:gd name="connsiteY48" fmla="*/ 5465704 h 6858000"/>
              <a:gd name="connsiteX49" fmla="*/ 5273626 w 5638801"/>
              <a:gd name="connsiteY49" fmla="*/ 5483788 h 6858000"/>
              <a:gd name="connsiteX50" fmla="*/ 5236280 w 5638801"/>
              <a:gd name="connsiteY50" fmla="*/ 5487216 h 6858000"/>
              <a:gd name="connsiteX51" fmla="*/ 5175892 w 5638801"/>
              <a:gd name="connsiteY51" fmla="*/ 5509575 h 6858000"/>
              <a:gd name="connsiteX52" fmla="*/ 5063669 w 5638801"/>
              <a:gd name="connsiteY52" fmla="*/ 5544290 h 6858000"/>
              <a:gd name="connsiteX53" fmla="*/ 5026820 w 5638801"/>
              <a:gd name="connsiteY53" fmla="*/ 5544290 h 6858000"/>
              <a:gd name="connsiteX54" fmla="*/ 4973221 w 5638801"/>
              <a:gd name="connsiteY54" fmla="*/ 5521591 h 6858000"/>
              <a:gd name="connsiteX55" fmla="*/ 4905385 w 5638801"/>
              <a:gd name="connsiteY55" fmla="*/ 5537614 h 6858000"/>
              <a:gd name="connsiteX56" fmla="*/ 4821635 w 5638801"/>
              <a:gd name="connsiteY56" fmla="*/ 5521591 h 6858000"/>
              <a:gd name="connsiteX57" fmla="*/ 4737887 w 5638801"/>
              <a:gd name="connsiteY57" fmla="*/ 5521591 h 6858000"/>
              <a:gd name="connsiteX58" fmla="*/ 4654139 w 5638801"/>
              <a:gd name="connsiteY58" fmla="*/ 5554972 h 6858000"/>
              <a:gd name="connsiteX59" fmla="*/ 4643257 w 5638801"/>
              <a:gd name="connsiteY59" fmla="*/ 5579005 h 6858000"/>
              <a:gd name="connsiteX60" fmla="*/ 4649120 w 5638801"/>
              <a:gd name="connsiteY60" fmla="*/ 5643095 h 6858000"/>
              <a:gd name="connsiteX61" fmla="*/ 4618970 w 5638801"/>
              <a:gd name="connsiteY61" fmla="*/ 5620396 h 6858000"/>
              <a:gd name="connsiteX62" fmla="*/ 4554483 w 5638801"/>
              <a:gd name="connsiteY62" fmla="*/ 5637754 h 6858000"/>
              <a:gd name="connsiteX63" fmla="*/ 4517635 w 5638801"/>
              <a:gd name="connsiteY63" fmla="*/ 5648436 h 6858000"/>
              <a:gd name="connsiteX64" fmla="*/ 4459010 w 5638801"/>
              <a:gd name="connsiteY64" fmla="*/ 5632413 h 6858000"/>
              <a:gd name="connsiteX65" fmla="*/ 4409599 w 5638801"/>
              <a:gd name="connsiteY65" fmla="*/ 5673804 h 6858000"/>
              <a:gd name="connsiteX66" fmla="*/ 4397037 w 5638801"/>
              <a:gd name="connsiteY66" fmla="*/ 5673804 h 6858000"/>
              <a:gd name="connsiteX67" fmla="*/ 4402899 w 5638801"/>
              <a:gd name="connsiteY67" fmla="*/ 5632413 h 6858000"/>
              <a:gd name="connsiteX68" fmla="*/ 4472410 w 5638801"/>
              <a:gd name="connsiteY68" fmla="*/ 5592357 h 6858000"/>
              <a:gd name="connsiteX69" fmla="*/ 4586308 w 5638801"/>
              <a:gd name="connsiteY69" fmla="*/ 5528267 h 6858000"/>
              <a:gd name="connsiteX70" fmla="*/ 4592171 w 5638801"/>
              <a:gd name="connsiteY70" fmla="*/ 5506905 h 6858000"/>
              <a:gd name="connsiteX71" fmla="*/ 4585471 w 5638801"/>
              <a:gd name="connsiteY71" fmla="*/ 5497558 h 6858000"/>
              <a:gd name="connsiteX72" fmla="*/ 4546109 w 5638801"/>
              <a:gd name="connsiteY72" fmla="*/ 5497558 h 6858000"/>
              <a:gd name="connsiteX73" fmla="*/ 4509259 w 5638801"/>
              <a:gd name="connsiteY73" fmla="*/ 5497558 h 6858000"/>
              <a:gd name="connsiteX74" fmla="*/ 4475761 w 5638801"/>
              <a:gd name="connsiteY74" fmla="*/ 5506905 h 6858000"/>
              <a:gd name="connsiteX75" fmla="*/ 4475761 w 5638801"/>
              <a:gd name="connsiteY75" fmla="*/ 5521591 h 6858000"/>
              <a:gd name="connsiteX76" fmla="*/ 4432211 w 5638801"/>
              <a:gd name="connsiteY76" fmla="*/ 5512246 h 6858000"/>
              <a:gd name="connsiteX77" fmla="*/ 4330875 w 5638801"/>
              <a:gd name="connsiteY77" fmla="*/ 5585681 h 6858000"/>
              <a:gd name="connsiteX78" fmla="*/ 4325012 w 5638801"/>
              <a:gd name="connsiteY78" fmla="*/ 5561648 h 6858000"/>
              <a:gd name="connsiteX79" fmla="*/ 4312450 w 5638801"/>
              <a:gd name="connsiteY79" fmla="*/ 5561648 h 6858000"/>
              <a:gd name="connsiteX80" fmla="*/ 4326687 w 5638801"/>
              <a:gd name="connsiteY80" fmla="*/ 5580340 h 6858000"/>
              <a:gd name="connsiteX81" fmla="*/ 4289838 w 5638801"/>
              <a:gd name="connsiteY81" fmla="*/ 5631078 h 6858000"/>
              <a:gd name="connsiteX82" fmla="*/ 4299050 w 5638801"/>
              <a:gd name="connsiteY82" fmla="*/ 5681815 h 6858000"/>
              <a:gd name="connsiteX83" fmla="*/ 4330868 w 5638801"/>
              <a:gd name="connsiteY83" fmla="*/ 5799312 h 6858000"/>
              <a:gd name="connsiteX84" fmla="*/ 4368556 w 5638801"/>
              <a:gd name="connsiteY84" fmla="*/ 5822011 h 6858000"/>
              <a:gd name="connsiteX85" fmla="*/ 4500878 w 5638801"/>
              <a:gd name="connsiteY85" fmla="*/ 5688491 h 6858000"/>
              <a:gd name="connsiteX86" fmla="*/ 4662513 w 5638801"/>
              <a:gd name="connsiteY86" fmla="*/ 5712524 h 6858000"/>
              <a:gd name="connsiteX87" fmla="*/ 4776411 w 5638801"/>
              <a:gd name="connsiteY87" fmla="*/ 5712524 h 6858000"/>
              <a:gd name="connsiteX88" fmla="*/ 4887797 w 5638801"/>
              <a:gd name="connsiteY88" fmla="*/ 5684486 h 6858000"/>
              <a:gd name="connsiteX89" fmla="*/ 4916272 w 5638801"/>
              <a:gd name="connsiteY89" fmla="*/ 5684486 h 6858000"/>
              <a:gd name="connsiteX90" fmla="*/ 4963171 w 5638801"/>
              <a:gd name="connsiteY90" fmla="*/ 5625737 h 6858000"/>
              <a:gd name="connsiteX91" fmla="*/ 5123131 w 5638801"/>
              <a:gd name="connsiteY91" fmla="*/ 5625737 h 6858000"/>
              <a:gd name="connsiteX92" fmla="*/ 5152443 w 5638801"/>
              <a:gd name="connsiteY92" fmla="*/ 5667128 h 6858000"/>
              <a:gd name="connsiteX93" fmla="*/ 5123968 w 5638801"/>
              <a:gd name="connsiteY93" fmla="*/ 5687156 h 6858000"/>
              <a:gd name="connsiteX94" fmla="*/ 5097168 w 5638801"/>
              <a:gd name="connsiteY94" fmla="*/ 5700507 h 6858000"/>
              <a:gd name="connsiteX95" fmla="*/ 5118106 w 5638801"/>
              <a:gd name="connsiteY95" fmla="*/ 5719200 h 6858000"/>
              <a:gd name="connsiteX96" fmla="*/ 5163396 w 5638801"/>
              <a:gd name="connsiteY96" fmla="*/ 5719200 h 6858000"/>
              <a:gd name="connsiteX97" fmla="*/ 5134012 w 5638801"/>
              <a:gd name="connsiteY97" fmla="*/ 5781955 h 6858000"/>
              <a:gd name="connsiteX98" fmla="*/ 5039388 w 5638801"/>
              <a:gd name="connsiteY98" fmla="*/ 5781955 h 6858000"/>
              <a:gd name="connsiteX99" fmla="*/ 5013426 w 5638801"/>
              <a:gd name="connsiteY99" fmla="*/ 5846044 h 6858000"/>
              <a:gd name="connsiteX100" fmla="*/ 4897854 w 5638801"/>
              <a:gd name="connsiteY100" fmla="*/ 5846044 h 6858000"/>
              <a:gd name="connsiteX101" fmla="*/ 4886338 w 5638801"/>
              <a:gd name="connsiteY101" fmla="*/ 5832526 h 6858000"/>
              <a:gd name="connsiteX102" fmla="*/ 4884638 w 5638801"/>
              <a:gd name="connsiteY102" fmla="*/ 5810944 h 6858000"/>
              <a:gd name="connsiteX103" fmla="*/ 4911254 w 5638801"/>
              <a:gd name="connsiteY103" fmla="*/ 5793971 h 6858000"/>
              <a:gd name="connsiteX104" fmla="*/ 4902145 w 5638801"/>
              <a:gd name="connsiteY104" fmla="*/ 5790967 h 6858000"/>
              <a:gd name="connsiteX105" fmla="*/ 4883922 w 5638801"/>
              <a:gd name="connsiteY105" fmla="*/ 5793922 h 6858000"/>
              <a:gd name="connsiteX106" fmla="*/ 4884506 w 5638801"/>
              <a:gd name="connsiteY106" fmla="*/ 5786148 h 6858000"/>
              <a:gd name="connsiteX107" fmla="*/ 4872729 w 5638801"/>
              <a:gd name="connsiteY107" fmla="*/ 5797977 h 6858000"/>
              <a:gd name="connsiteX108" fmla="*/ 4872697 w 5638801"/>
              <a:gd name="connsiteY108" fmla="*/ 5800168 h 6858000"/>
              <a:gd name="connsiteX109" fmla="*/ 4860376 w 5638801"/>
              <a:gd name="connsiteY109" fmla="*/ 5807160 h 6858000"/>
              <a:gd name="connsiteX110" fmla="*/ 4843417 w 5638801"/>
              <a:gd name="connsiteY110" fmla="*/ 5811329 h 6858000"/>
              <a:gd name="connsiteX111" fmla="*/ 4803218 w 5638801"/>
              <a:gd name="connsiteY111" fmla="*/ 5784624 h 6858000"/>
              <a:gd name="connsiteX112" fmla="*/ 4780605 w 5638801"/>
              <a:gd name="connsiteY112" fmla="*/ 5844709 h 6858000"/>
              <a:gd name="connsiteX113" fmla="*/ 4713607 w 5638801"/>
              <a:gd name="connsiteY113" fmla="*/ 5891440 h 6858000"/>
              <a:gd name="connsiteX114" fmla="*/ 4699369 w 5638801"/>
              <a:gd name="connsiteY114" fmla="*/ 5935502 h 6858000"/>
              <a:gd name="connsiteX115" fmla="*/ 4691832 w 5638801"/>
              <a:gd name="connsiteY115" fmla="*/ 5892776 h 6858000"/>
              <a:gd name="connsiteX116" fmla="*/ 4625671 w 5638801"/>
              <a:gd name="connsiteY116" fmla="*/ 5844709 h 6858000"/>
              <a:gd name="connsiteX117" fmla="*/ 4574584 w 5638801"/>
              <a:gd name="connsiteY117" fmla="*/ 5876753 h 6858000"/>
              <a:gd name="connsiteX118" fmla="*/ 4526847 w 5638801"/>
              <a:gd name="connsiteY118" fmla="*/ 5862067 h 6858000"/>
              <a:gd name="connsiteX119" fmla="*/ 4479948 w 5638801"/>
              <a:gd name="connsiteY119" fmla="*/ 5843373 h 6858000"/>
              <a:gd name="connsiteX120" fmla="*/ 4469897 w 5638801"/>
              <a:gd name="connsiteY120" fmla="*/ 5843373 h 6858000"/>
              <a:gd name="connsiteX121" fmla="*/ 4391173 w 5638801"/>
              <a:gd name="connsiteY121" fmla="*/ 5891440 h 6858000"/>
              <a:gd name="connsiteX122" fmla="*/ 4307426 w 5638801"/>
              <a:gd name="connsiteY122" fmla="*/ 5891440 h 6858000"/>
              <a:gd name="connsiteX123" fmla="*/ 4307426 w 5638801"/>
              <a:gd name="connsiteY123" fmla="*/ 5906128 h 6858000"/>
              <a:gd name="connsiteX124" fmla="*/ 4240426 w 5638801"/>
              <a:gd name="connsiteY124" fmla="*/ 5886099 h 6858000"/>
              <a:gd name="connsiteX125" fmla="*/ 4156678 w 5638801"/>
              <a:gd name="connsiteY125" fmla="*/ 5846044 h 6858000"/>
              <a:gd name="connsiteX126" fmla="*/ 4165890 w 5638801"/>
              <a:gd name="connsiteY126" fmla="*/ 5827352 h 6858000"/>
              <a:gd name="connsiteX127" fmla="*/ 4152490 w 5638801"/>
              <a:gd name="connsiteY127" fmla="*/ 5811329 h 6858000"/>
              <a:gd name="connsiteX128" fmla="*/ 4127359 w 5638801"/>
              <a:gd name="connsiteY128" fmla="*/ 5823346 h 6858000"/>
              <a:gd name="connsiteX129" fmla="*/ 4156671 w 5638801"/>
              <a:gd name="connsiteY129" fmla="*/ 5846044 h 6858000"/>
              <a:gd name="connsiteX130" fmla="*/ 4156671 w 5638801"/>
              <a:gd name="connsiteY130" fmla="*/ 5868743 h 6858000"/>
              <a:gd name="connsiteX131" fmla="*/ 4108934 w 5638801"/>
              <a:gd name="connsiteY131" fmla="*/ 5880759 h 6858000"/>
              <a:gd name="connsiteX132" fmla="*/ 4120659 w 5638801"/>
              <a:gd name="connsiteY132" fmla="*/ 5926155 h 6858000"/>
              <a:gd name="connsiteX133" fmla="*/ 4059523 w 5638801"/>
              <a:gd name="connsiteY133" fmla="*/ 5959536 h 6858000"/>
              <a:gd name="connsiteX134" fmla="*/ 4048635 w 5638801"/>
              <a:gd name="connsiteY134" fmla="*/ 6028966 h 6858000"/>
              <a:gd name="connsiteX135" fmla="*/ 4062872 w 5638801"/>
              <a:gd name="connsiteY135" fmla="*/ 6050328 h 6858000"/>
              <a:gd name="connsiteX136" fmla="*/ 4046960 w 5638801"/>
              <a:gd name="connsiteY136" fmla="*/ 6066351 h 6858000"/>
              <a:gd name="connsiteX137" fmla="*/ 3894538 w 5638801"/>
              <a:gd name="connsiteY137" fmla="*/ 6097060 h 6858000"/>
              <a:gd name="connsiteX138" fmla="*/ 3863550 w 5638801"/>
              <a:gd name="connsiteY138" fmla="*/ 6105071 h 6858000"/>
              <a:gd name="connsiteX139" fmla="*/ 3873601 w 5638801"/>
              <a:gd name="connsiteY139" fmla="*/ 6034307 h 6858000"/>
              <a:gd name="connsiteX140" fmla="*/ 3942274 w 5638801"/>
              <a:gd name="connsiteY140" fmla="*/ 5956866 h 6858000"/>
              <a:gd name="connsiteX141" fmla="*/ 4026023 w 5638801"/>
              <a:gd name="connsiteY141" fmla="*/ 5906128 h 6858000"/>
              <a:gd name="connsiteX142" fmla="*/ 4038586 w 5638801"/>
              <a:gd name="connsiteY142" fmla="*/ 5888770 h 6858000"/>
              <a:gd name="connsiteX143" fmla="*/ 4016811 w 5638801"/>
              <a:gd name="connsiteY143" fmla="*/ 5854055 h 6858000"/>
              <a:gd name="connsiteX144" fmla="*/ 3939762 w 5638801"/>
              <a:gd name="connsiteY144" fmla="*/ 5854055 h 6858000"/>
              <a:gd name="connsiteX145" fmla="*/ 3904587 w 5638801"/>
              <a:gd name="connsiteY145" fmla="*/ 5847379 h 6858000"/>
              <a:gd name="connsiteX146" fmla="*/ 3820839 w 5638801"/>
              <a:gd name="connsiteY146" fmla="*/ 5922150 h 6858000"/>
              <a:gd name="connsiteX147" fmla="*/ 3742115 w 5638801"/>
              <a:gd name="connsiteY147" fmla="*/ 5964876 h 6858000"/>
              <a:gd name="connsiteX148" fmla="*/ 3652504 w 5638801"/>
              <a:gd name="connsiteY148" fmla="*/ 6047659 h 6858000"/>
              <a:gd name="connsiteX149" fmla="*/ 3555356 w 5638801"/>
              <a:gd name="connsiteY149" fmla="*/ 6091720 h 6858000"/>
              <a:gd name="connsiteX150" fmla="*/ 3464069 w 5638801"/>
              <a:gd name="connsiteY150" fmla="*/ 6126435 h 6858000"/>
              <a:gd name="connsiteX151" fmla="*/ 3438108 w 5638801"/>
              <a:gd name="connsiteY151" fmla="*/ 6142457 h 6858000"/>
              <a:gd name="connsiteX152" fmla="*/ 3462394 w 5638801"/>
              <a:gd name="connsiteY152" fmla="*/ 6158479 h 6858000"/>
              <a:gd name="connsiteX153" fmla="*/ 3552842 w 5638801"/>
              <a:gd name="connsiteY153" fmla="*/ 6183848 h 6858000"/>
              <a:gd name="connsiteX154" fmla="*/ 3646642 w 5638801"/>
              <a:gd name="connsiteY154" fmla="*/ 6161150 h 6858000"/>
              <a:gd name="connsiteX155" fmla="*/ 3829221 w 5638801"/>
              <a:gd name="connsiteY155" fmla="*/ 6190524 h 6858000"/>
              <a:gd name="connsiteX156" fmla="*/ 4064547 w 5638801"/>
              <a:gd name="connsiteY156" fmla="*/ 6190524 h 6858000"/>
              <a:gd name="connsiteX157" fmla="*/ 4079622 w 5638801"/>
              <a:gd name="connsiteY157" fmla="*/ 6219899 h 6858000"/>
              <a:gd name="connsiteX158" fmla="*/ 4065385 w 5638801"/>
              <a:gd name="connsiteY158" fmla="*/ 6251943 h 6858000"/>
              <a:gd name="connsiteX159" fmla="*/ 4015980 w 5638801"/>
              <a:gd name="connsiteY159" fmla="*/ 6251943 h 6858000"/>
              <a:gd name="connsiteX160" fmla="*/ 3977455 w 5638801"/>
              <a:gd name="connsiteY160" fmla="*/ 6271971 h 6858000"/>
              <a:gd name="connsiteX161" fmla="*/ 3964893 w 5638801"/>
              <a:gd name="connsiteY161" fmla="*/ 6271971 h 6858000"/>
              <a:gd name="connsiteX162" fmla="*/ 3909613 w 5638801"/>
              <a:gd name="connsiteY162" fmla="*/ 6249273 h 6858000"/>
              <a:gd name="connsiteX163" fmla="*/ 3813301 w 5638801"/>
              <a:gd name="connsiteY163" fmla="*/ 6231915 h 6858000"/>
              <a:gd name="connsiteX164" fmla="*/ 3743790 w 5638801"/>
              <a:gd name="connsiteY164" fmla="*/ 6279982 h 6858000"/>
              <a:gd name="connsiteX165" fmla="*/ 3654179 w 5638801"/>
              <a:gd name="connsiteY165" fmla="*/ 6279982 h 6858000"/>
              <a:gd name="connsiteX166" fmla="*/ 3588855 w 5638801"/>
              <a:gd name="connsiteY166" fmla="*/ 6279982 h 6858000"/>
              <a:gd name="connsiteX167" fmla="*/ 3438945 w 5638801"/>
              <a:gd name="connsiteY167" fmla="*/ 6279982 h 6858000"/>
              <a:gd name="connsiteX168" fmla="*/ 3407957 w 5638801"/>
              <a:gd name="connsiteY168" fmla="*/ 6312028 h 6858000"/>
              <a:gd name="connsiteX169" fmla="*/ 3359384 w 5638801"/>
              <a:gd name="connsiteY169" fmla="*/ 6326725 h 6858000"/>
              <a:gd name="connsiteX170" fmla="*/ 3329234 w 5638801"/>
              <a:gd name="connsiteY170" fmla="*/ 6346752 h 6858000"/>
              <a:gd name="connsiteX171" fmla="*/ 3253023 w 5638801"/>
              <a:gd name="connsiteY171" fmla="*/ 6426864 h 6858000"/>
              <a:gd name="connsiteX172" fmla="*/ 3218686 w 5638801"/>
              <a:gd name="connsiteY172" fmla="*/ 6426864 h 6858000"/>
              <a:gd name="connsiteX173" fmla="*/ 3235435 w 5638801"/>
              <a:gd name="connsiteY173" fmla="*/ 6393484 h 6858000"/>
              <a:gd name="connsiteX174" fmla="*/ 3307466 w 5638801"/>
              <a:gd name="connsiteY174" fmla="*/ 6373446 h 6858000"/>
              <a:gd name="connsiteX175" fmla="*/ 3338452 w 5638801"/>
              <a:gd name="connsiteY175" fmla="*/ 6286658 h 6858000"/>
              <a:gd name="connsiteX176" fmla="*/ 3254704 w 5638801"/>
              <a:gd name="connsiteY176" fmla="*/ 6296005 h 6858000"/>
              <a:gd name="connsiteX177" fmla="*/ 3237117 w 5638801"/>
              <a:gd name="connsiteY177" fmla="*/ 6348078 h 6858000"/>
              <a:gd name="connsiteX178" fmla="*/ 3218692 w 5638801"/>
              <a:gd name="connsiteY178" fmla="*/ 6354754 h 6858000"/>
              <a:gd name="connsiteX179" fmla="*/ 3165930 w 5638801"/>
              <a:gd name="connsiteY179" fmla="*/ 6345407 h 6858000"/>
              <a:gd name="connsiteX180" fmla="*/ 3122381 w 5638801"/>
              <a:gd name="connsiteY180" fmla="*/ 6442877 h 6858000"/>
              <a:gd name="connsiteX181" fmla="*/ 3135781 w 5638801"/>
              <a:gd name="connsiteY181" fmla="*/ 6465574 h 6858000"/>
              <a:gd name="connsiteX182" fmla="*/ 3153368 w 5638801"/>
              <a:gd name="connsiteY182" fmla="*/ 6476256 h 6858000"/>
              <a:gd name="connsiteX183" fmla="*/ 3135781 w 5638801"/>
              <a:gd name="connsiteY183" fmla="*/ 6497619 h 6858000"/>
              <a:gd name="connsiteX184" fmla="*/ 3012670 w 5638801"/>
              <a:gd name="connsiteY184" fmla="*/ 6563044 h 6858000"/>
              <a:gd name="connsiteX185" fmla="*/ 2975821 w 5638801"/>
              <a:gd name="connsiteY185" fmla="*/ 6593753 h 6858000"/>
              <a:gd name="connsiteX186" fmla="*/ 2837635 w 5638801"/>
              <a:gd name="connsiteY186" fmla="*/ 6639150 h 6858000"/>
              <a:gd name="connsiteX187" fmla="*/ 2796599 w 5638801"/>
              <a:gd name="connsiteY187" fmla="*/ 6672529 h 6858000"/>
              <a:gd name="connsiteX188" fmla="*/ 2796599 w 5638801"/>
              <a:gd name="connsiteY188" fmla="*/ 6703240 h 6858000"/>
              <a:gd name="connsiteX189" fmla="*/ 2808324 w 5638801"/>
              <a:gd name="connsiteY189" fmla="*/ 6717926 h 6858000"/>
              <a:gd name="connsiteX190" fmla="*/ 2864435 w 5638801"/>
              <a:gd name="connsiteY190" fmla="*/ 6717926 h 6858000"/>
              <a:gd name="connsiteX191" fmla="*/ 2920547 w 5638801"/>
              <a:gd name="connsiteY191" fmla="*/ 6709916 h 6858000"/>
              <a:gd name="connsiteX192" fmla="*/ 2947347 w 5638801"/>
              <a:gd name="connsiteY192" fmla="*/ 6688552 h 6858000"/>
              <a:gd name="connsiteX193" fmla="*/ 2982521 w 5638801"/>
              <a:gd name="connsiteY193" fmla="*/ 6632473 h 6858000"/>
              <a:gd name="connsiteX194" fmla="*/ 2995997 w 5638801"/>
              <a:gd name="connsiteY194" fmla="*/ 6595823 h 6858000"/>
              <a:gd name="connsiteX195" fmla="*/ 2999270 w 5638801"/>
              <a:gd name="connsiteY195" fmla="*/ 6596173 h 6858000"/>
              <a:gd name="connsiteX196" fmla="*/ 3044495 w 5638801"/>
              <a:gd name="connsiteY196" fmla="*/ 6604435 h 6858000"/>
              <a:gd name="connsiteX197" fmla="*/ 3076570 w 5638801"/>
              <a:gd name="connsiteY197" fmla="*/ 6590346 h 6858000"/>
              <a:gd name="connsiteX198" fmla="*/ 3103957 w 5638801"/>
              <a:gd name="connsiteY198" fmla="*/ 6620458 h 6858000"/>
              <a:gd name="connsiteX199" fmla="*/ 3117356 w 5638801"/>
              <a:gd name="connsiteY199" fmla="*/ 6643155 h 6858000"/>
              <a:gd name="connsiteX200" fmla="*/ 3100607 w 5638801"/>
              <a:gd name="connsiteY200" fmla="*/ 6657843 h 6858000"/>
              <a:gd name="connsiteX201" fmla="*/ 3056219 w 5638801"/>
              <a:gd name="connsiteY201" fmla="*/ 6725937 h 6858000"/>
              <a:gd name="connsiteX202" fmla="*/ 3033608 w 5638801"/>
              <a:gd name="connsiteY202" fmla="*/ 6774004 h 6858000"/>
              <a:gd name="connsiteX203" fmla="*/ 3000108 w 5638801"/>
              <a:gd name="connsiteY203" fmla="*/ 6798038 h 6858000"/>
              <a:gd name="connsiteX204" fmla="*/ 3008483 w 5638801"/>
              <a:gd name="connsiteY204" fmla="*/ 6818066 h 6858000"/>
              <a:gd name="connsiteX205" fmla="*/ 3083019 w 5638801"/>
              <a:gd name="connsiteY205" fmla="*/ 6818066 h 6858000"/>
              <a:gd name="connsiteX206" fmla="*/ 3206130 w 5638801"/>
              <a:gd name="connsiteY206" fmla="*/ 6715255 h 6858000"/>
              <a:gd name="connsiteX207" fmla="*/ 3298254 w 5638801"/>
              <a:gd name="connsiteY207" fmla="*/ 6685881 h 6858000"/>
              <a:gd name="connsiteX208" fmla="*/ 3315003 w 5638801"/>
              <a:gd name="connsiteY208" fmla="*/ 6695228 h 6858000"/>
              <a:gd name="connsiteX209" fmla="*/ 3297416 w 5638801"/>
              <a:gd name="connsiteY209" fmla="*/ 6716591 h 6858000"/>
              <a:gd name="connsiteX210" fmla="*/ 3284016 w 5638801"/>
              <a:gd name="connsiteY210" fmla="*/ 6740625 h 6858000"/>
              <a:gd name="connsiteX211" fmla="*/ 3284016 w 5638801"/>
              <a:gd name="connsiteY211" fmla="*/ 6778010 h 6858000"/>
              <a:gd name="connsiteX212" fmla="*/ 3210317 w 5638801"/>
              <a:gd name="connsiteY212" fmla="*/ 6843435 h 6858000"/>
              <a:gd name="connsiteX213" fmla="*/ 3201725 w 5638801"/>
              <a:gd name="connsiteY213" fmla="*/ 6858000 h 6858000"/>
              <a:gd name="connsiteX214" fmla="*/ 3179522 w 5638801"/>
              <a:gd name="connsiteY214" fmla="*/ 6858000 h 6858000"/>
              <a:gd name="connsiteX215" fmla="*/ 3177106 w 5638801"/>
              <a:gd name="connsiteY215" fmla="*/ 6851320 h 6858000"/>
              <a:gd name="connsiteX216" fmla="*/ 3172631 w 5638801"/>
              <a:gd name="connsiteY216" fmla="*/ 6823406 h 6858000"/>
              <a:gd name="connsiteX217" fmla="*/ 3147506 w 5638801"/>
              <a:gd name="connsiteY217" fmla="*/ 6815395 h 6858000"/>
              <a:gd name="connsiteX218" fmla="*/ 3110811 w 5638801"/>
              <a:gd name="connsiteY218" fmla="*/ 6858000 h 6858000"/>
              <a:gd name="connsiteX219" fmla="*/ 0 w 5638801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5638801" h="6858000">
                <a:moveTo>
                  <a:pt x="3206967" y="6763322"/>
                </a:moveTo>
                <a:cubicBezTo>
                  <a:pt x="3206967" y="6763322"/>
                  <a:pt x="3206967" y="6763322"/>
                  <a:pt x="3200267" y="6772669"/>
                </a:cubicBezTo>
                <a:lnTo>
                  <a:pt x="3213668" y="6784686"/>
                </a:lnTo>
                <a:lnTo>
                  <a:pt x="3220367" y="6772669"/>
                </a:lnTo>
                <a:cubicBezTo>
                  <a:pt x="3216140" y="6768758"/>
                  <a:pt x="3211642" y="6765614"/>
                  <a:pt x="3206967" y="6763322"/>
                </a:cubicBezTo>
                <a:close/>
                <a:moveTo>
                  <a:pt x="2976658" y="6593753"/>
                </a:moveTo>
                <a:lnTo>
                  <a:pt x="2996759" y="6593753"/>
                </a:lnTo>
                <a:lnTo>
                  <a:pt x="2995997" y="6595823"/>
                </a:lnTo>
                <a:close/>
                <a:moveTo>
                  <a:pt x="4093866" y="5828686"/>
                </a:moveTo>
                <a:cubicBezTo>
                  <a:pt x="4091354" y="5828686"/>
                  <a:pt x="4077117" y="5828686"/>
                  <a:pt x="4067904" y="5838032"/>
                </a:cubicBezTo>
                <a:cubicBezTo>
                  <a:pt x="4058692" y="5847379"/>
                  <a:pt x="4072928" y="5858061"/>
                  <a:pt x="4075441" y="5858061"/>
                </a:cubicBezTo>
                <a:cubicBezTo>
                  <a:pt x="4085029" y="5858113"/>
                  <a:pt x="4094591" y="5856326"/>
                  <a:pt x="4103916" y="5852720"/>
                </a:cubicBezTo>
                <a:cubicBezTo>
                  <a:pt x="4103916" y="5842038"/>
                  <a:pt x="4096378" y="5828686"/>
                  <a:pt x="4093866" y="5828686"/>
                </a:cubicBezTo>
                <a:close/>
                <a:moveTo>
                  <a:pt x="4883922" y="5793922"/>
                </a:moveTo>
                <a:lnTo>
                  <a:pt x="4883616" y="5797977"/>
                </a:lnTo>
                <a:lnTo>
                  <a:pt x="4884638" y="5810944"/>
                </a:lnTo>
                <a:lnTo>
                  <a:pt x="4881941" y="5812664"/>
                </a:lnTo>
                <a:cubicBezTo>
                  <a:pt x="4881104" y="5812664"/>
                  <a:pt x="4876079" y="5808992"/>
                  <a:pt x="4872624" y="5805320"/>
                </a:cubicBezTo>
                <a:lnTo>
                  <a:pt x="4872697" y="5800168"/>
                </a:lnTo>
                <a:lnTo>
                  <a:pt x="4883616" y="5793971"/>
                </a:lnTo>
                <a:close/>
                <a:moveTo>
                  <a:pt x="4080584" y="5664919"/>
                </a:moveTo>
                <a:cubicBezTo>
                  <a:pt x="4055485" y="5669027"/>
                  <a:pt x="4068217" y="5732552"/>
                  <a:pt x="4046967" y="5741898"/>
                </a:cubicBezTo>
                <a:lnTo>
                  <a:pt x="4052829" y="5763262"/>
                </a:lnTo>
                <a:cubicBezTo>
                  <a:pt x="4065892" y="5751950"/>
                  <a:pt x="4079312" y="5741699"/>
                  <a:pt x="4093028" y="5732553"/>
                </a:cubicBezTo>
                <a:cubicBezTo>
                  <a:pt x="4101403" y="5725877"/>
                  <a:pt x="4113129" y="5732553"/>
                  <a:pt x="4118991" y="5720536"/>
                </a:cubicBezTo>
                <a:cubicBezTo>
                  <a:pt x="4127319" y="5708119"/>
                  <a:pt x="4134382" y="5693695"/>
                  <a:pt x="4139928" y="5677809"/>
                </a:cubicBezTo>
                <a:lnTo>
                  <a:pt x="4119828" y="5667128"/>
                </a:lnTo>
                <a:cubicBezTo>
                  <a:pt x="4111196" y="5668526"/>
                  <a:pt x="4102498" y="5668526"/>
                  <a:pt x="4093866" y="5667128"/>
                </a:cubicBezTo>
                <a:cubicBezTo>
                  <a:pt x="4088527" y="5664958"/>
                  <a:pt x="4084170" y="5664332"/>
                  <a:pt x="4080584" y="5664919"/>
                </a:cubicBezTo>
                <a:close/>
                <a:moveTo>
                  <a:pt x="4228702" y="5554972"/>
                </a:moveTo>
                <a:cubicBezTo>
                  <a:pt x="4217814" y="5577669"/>
                  <a:pt x="4208602" y="5589687"/>
                  <a:pt x="4206927" y="5604374"/>
                </a:cubicBezTo>
                <a:cubicBezTo>
                  <a:pt x="4205252" y="5619060"/>
                  <a:pt x="4216139" y="5624401"/>
                  <a:pt x="4221164" y="5635083"/>
                </a:cubicBezTo>
                <a:cubicBezTo>
                  <a:pt x="4230232" y="5626420"/>
                  <a:pt x="4238190" y="5615087"/>
                  <a:pt x="4244614" y="5601704"/>
                </a:cubicBezTo>
                <a:cubicBezTo>
                  <a:pt x="4244614" y="5601704"/>
                  <a:pt x="4237913" y="5580340"/>
                  <a:pt x="4228702" y="5554972"/>
                </a:cubicBezTo>
                <a:close/>
                <a:moveTo>
                  <a:pt x="5149099" y="5476194"/>
                </a:moveTo>
                <a:cubicBezTo>
                  <a:pt x="5136900" y="5477813"/>
                  <a:pt x="5124832" y="5481388"/>
                  <a:pt x="5113087" y="5486876"/>
                </a:cubicBezTo>
                <a:lnTo>
                  <a:pt x="5119788" y="5516251"/>
                </a:lnTo>
                <a:lnTo>
                  <a:pt x="5167524" y="5496223"/>
                </a:lnTo>
                <a:cubicBezTo>
                  <a:pt x="5160825" y="5496223"/>
                  <a:pt x="5155799" y="5476194"/>
                  <a:pt x="5149099" y="5476194"/>
                </a:cubicBezTo>
                <a:close/>
                <a:moveTo>
                  <a:pt x="0" y="0"/>
                </a:moveTo>
                <a:lnTo>
                  <a:pt x="5014143" y="0"/>
                </a:lnTo>
                <a:lnTo>
                  <a:pt x="4982006" y="110336"/>
                </a:lnTo>
                <a:cubicBezTo>
                  <a:pt x="4622615" y="1242678"/>
                  <a:pt x="3423339" y="2550189"/>
                  <a:pt x="4911693" y="3297160"/>
                </a:cubicBezTo>
                <a:cubicBezTo>
                  <a:pt x="5903929" y="3795142"/>
                  <a:pt x="5701662" y="4542251"/>
                  <a:pt x="5350084" y="5320503"/>
                </a:cubicBezTo>
                <a:lnTo>
                  <a:pt x="5307816" y="5410770"/>
                </a:lnTo>
                <a:lnTo>
                  <a:pt x="5282260" y="5410770"/>
                </a:lnTo>
                <a:cubicBezTo>
                  <a:pt x="5282260" y="5410770"/>
                  <a:pt x="5270535" y="5434803"/>
                  <a:pt x="5272211" y="5446820"/>
                </a:cubicBezTo>
                <a:cubicBezTo>
                  <a:pt x="5273048" y="5452829"/>
                  <a:pt x="5276397" y="5459505"/>
                  <a:pt x="5280062" y="5464345"/>
                </a:cubicBezTo>
                <a:lnTo>
                  <a:pt x="5282094" y="5465704"/>
                </a:lnTo>
                <a:lnTo>
                  <a:pt x="5273626" y="5483788"/>
                </a:lnTo>
                <a:lnTo>
                  <a:pt x="5236280" y="5487216"/>
                </a:lnTo>
                <a:cubicBezTo>
                  <a:pt x="5215827" y="5491907"/>
                  <a:pt x="5195623" y="5499376"/>
                  <a:pt x="5175892" y="5509575"/>
                </a:cubicBezTo>
                <a:cubicBezTo>
                  <a:pt x="5142393" y="5530938"/>
                  <a:pt x="5098843" y="5501564"/>
                  <a:pt x="5063669" y="5544290"/>
                </a:cubicBezTo>
                <a:cubicBezTo>
                  <a:pt x="5056970" y="5553637"/>
                  <a:pt x="5039382" y="5544290"/>
                  <a:pt x="5026820" y="5544290"/>
                </a:cubicBezTo>
                <a:cubicBezTo>
                  <a:pt x="5009497" y="5533787"/>
                  <a:pt x="4991533" y="5526186"/>
                  <a:pt x="4973221" y="5521591"/>
                </a:cubicBezTo>
                <a:cubicBezTo>
                  <a:pt x="4949771" y="5521591"/>
                  <a:pt x="4921296" y="5550966"/>
                  <a:pt x="4905385" y="5537614"/>
                </a:cubicBezTo>
                <a:cubicBezTo>
                  <a:pt x="4876079" y="5510910"/>
                  <a:pt x="4847597" y="5525597"/>
                  <a:pt x="4821635" y="5521591"/>
                </a:cubicBezTo>
                <a:cubicBezTo>
                  <a:pt x="4795680" y="5517586"/>
                  <a:pt x="4768036" y="5521591"/>
                  <a:pt x="4737887" y="5521591"/>
                </a:cubicBezTo>
                <a:cubicBezTo>
                  <a:pt x="4708390" y="5516829"/>
                  <a:pt x="4678769" y="5528636"/>
                  <a:pt x="4654139" y="5554972"/>
                </a:cubicBezTo>
                <a:cubicBezTo>
                  <a:pt x="4649014" y="5560953"/>
                  <a:pt x="4645203" y="5569364"/>
                  <a:pt x="4643257" y="5579005"/>
                </a:cubicBezTo>
                <a:cubicBezTo>
                  <a:pt x="4656657" y="5599033"/>
                  <a:pt x="4666707" y="5621731"/>
                  <a:pt x="4649120" y="5643095"/>
                </a:cubicBezTo>
                <a:cubicBezTo>
                  <a:pt x="4649120" y="5643095"/>
                  <a:pt x="4629021" y="5619060"/>
                  <a:pt x="4618970" y="5620396"/>
                </a:cubicBezTo>
                <a:cubicBezTo>
                  <a:pt x="4597169" y="5622815"/>
                  <a:pt x="4575573" y="5628628"/>
                  <a:pt x="4554483" y="5637754"/>
                </a:cubicBezTo>
                <a:cubicBezTo>
                  <a:pt x="4542633" y="5644419"/>
                  <a:pt x="4530190" y="5648025"/>
                  <a:pt x="4517635" y="5648436"/>
                </a:cubicBezTo>
                <a:cubicBezTo>
                  <a:pt x="4498457" y="5640088"/>
                  <a:pt x="4478827" y="5634726"/>
                  <a:pt x="4459010" y="5632413"/>
                </a:cubicBezTo>
                <a:cubicBezTo>
                  <a:pt x="4441330" y="5642190"/>
                  <a:pt x="4424673" y="5656142"/>
                  <a:pt x="4409599" y="5673804"/>
                </a:cubicBezTo>
                <a:cubicBezTo>
                  <a:pt x="4409599" y="5673804"/>
                  <a:pt x="4396199" y="5673804"/>
                  <a:pt x="4397037" y="5673804"/>
                </a:cubicBezTo>
                <a:cubicBezTo>
                  <a:pt x="4397874" y="5673804"/>
                  <a:pt x="4397037" y="5635083"/>
                  <a:pt x="4402899" y="5632413"/>
                </a:cubicBezTo>
                <a:cubicBezTo>
                  <a:pt x="4425551" y="5616874"/>
                  <a:pt x="4448755" y="5603501"/>
                  <a:pt x="4472410" y="5592357"/>
                </a:cubicBezTo>
                <a:cubicBezTo>
                  <a:pt x="4510097" y="5570993"/>
                  <a:pt x="4548621" y="5550966"/>
                  <a:pt x="4586308" y="5528267"/>
                </a:cubicBezTo>
                <a:cubicBezTo>
                  <a:pt x="4586308" y="5528267"/>
                  <a:pt x="4591334" y="5513581"/>
                  <a:pt x="4592171" y="5506905"/>
                </a:cubicBezTo>
                <a:cubicBezTo>
                  <a:pt x="4593009" y="5500228"/>
                  <a:pt x="4592171" y="5497558"/>
                  <a:pt x="4585471" y="5497558"/>
                </a:cubicBezTo>
                <a:cubicBezTo>
                  <a:pt x="4578771" y="5497558"/>
                  <a:pt x="4556158" y="5489547"/>
                  <a:pt x="4546109" y="5497558"/>
                </a:cubicBezTo>
                <a:cubicBezTo>
                  <a:pt x="4536059" y="5505569"/>
                  <a:pt x="4526010" y="5534943"/>
                  <a:pt x="4509259" y="5497558"/>
                </a:cubicBezTo>
                <a:cubicBezTo>
                  <a:pt x="4509259" y="5497558"/>
                  <a:pt x="4487484" y="5497558"/>
                  <a:pt x="4475761" y="5506905"/>
                </a:cubicBezTo>
                <a:lnTo>
                  <a:pt x="4475761" y="5521591"/>
                </a:lnTo>
                <a:cubicBezTo>
                  <a:pt x="4459841" y="5537614"/>
                  <a:pt x="4451473" y="5460173"/>
                  <a:pt x="4432211" y="5512246"/>
                </a:cubicBezTo>
                <a:cubicBezTo>
                  <a:pt x="4412948" y="5564317"/>
                  <a:pt x="4361862" y="5542955"/>
                  <a:pt x="4330875" y="5585681"/>
                </a:cubicBezTo>
                <a:cubicBezTo>
                  <a:pt x="4329807" y="5577196"/>
                  <a:pt x="4327822" y="5569059"/>
                  <a:pt x="4325012" y="5561648"/>
                </a:cubicBezTo>
                <a:cubicBezTo>
                  <a:pt x="4325012" y="5561648"/>
                  <a:pt x="4317475" y="5561648"/>
                  <a:pt x="4312450" y="5561648"/>
                </a:cubicBezTo>
                <a:cubicBezTo>
                  <a:pt x="4316038" y="5569837"/>
                  <a:pt x="4320957" y="5576303"/>
                  <a:pt x="4326687" y="5580340"/>
                </a:cubicBezTo>
                <a:cubicBezTo>
                  <a:pt x="4315319" y="5598875"/>
                  <a:pt x="4302994" y="5615854"/>
                  <a:pt x="4289838" y="5631078"/>
                </a:cubicBezTo>
                <a:cubicBezTo>
                  <a:pt x="4268900" y="5659116"/>
                  <a:pt x="4266389" y="5665792"/>
                  <a:pt x="4299050" y="5681815"/>
                </a:cubicBezTo>
                <a:cubicBezTo>
                  <a:pt x="4315794" y="5691162"/>
                  <a:pt x="4321656" y="5757921"/>
                  <a:pt x="4330868" y="5799312"/>
                </a:cubicBezTo>
                <a:cubicBezTo>
                  <a:pt x="4340087" y="5840703"/>
                  <a:pt x="4358506" y="5854055"/>
                  <a:pt x="4368556" y="5822011"/>
                </a:cubicBezTo>
                <a:cubicBezTo>
                  <a:pt x="4396621" y="5746157"/>
                  <a:pt x="4445868" y="5696470"/>
                  <a:pt x="4500878" y="5688491"/>
                </a:cubicBezTo>
                <a:cubicBezTo>
                  <a:pt x="4554306" y="5657582"/>
                  <a:pt x="4613603" y="5666403"/>
                  <a:pt x="4662513" y="5712524"/>
                </a:cubicBezTo>
                <a:cubicBezTo>
                  <a:pt x="4700199" y="5667128"/>
                  <a:pt x="4737050" y="5731217"/>
                  <a:pt x="4776411" y="5712524"/>
                </a:cubicBezTo>
                <a:cubicBezTo>
                  <a:pt x="4815773" y="5693832"/>
                  <a:pt x="4852629" y="5727212"/>
                  <a:pt x="4887797" y="5684486"/>
                </a:cubicBezTo>
                <a:cubicBezTo>
                  <a:pt x="4887797" y="5684486"/>
                  <a:pt x="4905385" y="5729882"/>
                  <a:pt x="4916272" y="5684486"/>
                </a:cubicBezTo>
                <a:cubicBezTo>
                  <a:pt x="4924943" y="5653860"/>
                  <a:pt x="4942458" y="5631929"/>
                  <a:pt x="4963171" y="5625737"/>
                </a:cubicBezTo>
                <a:cubicBezTo>
                  <a:pt x="5016414" y="5619060"/>
                  <a:pt x="5069895" y="5619060"/>
                  <a:pt x="5123131" y="5625737"/>
                </a:cubicBezTo>
                <a:cubicBezTo>
                  <a:pt x="5133181" y="5625737"/>
                  <a:pt x="5142400" y="5652440"/>
                  <a:pt x="5152443" y="5667128"/>
                </a:cubicBezTo>
                <a:lnTo>
                  <a:pt x="5123968" y="5687156"/>
                </a:lnTo>
                <a:lnTo>
                  <a:pt x="5097168" y="5700507"/>
                </a:lnTo>
                <a:cubicBezTo>
                  <a:pt x="5103875" y="5707183"/>
                  <a:pt x="5110576" y="5719200"/>
                  <a:pt x="5118106" y="5719200"/>
                </a:cubicBezTo>
                <a:lnTo>
                  <a:pt x="5163396" y="5719200"/>
                </a:lnTo>
                <a:lnTo>
                  <a:pt x="5134012" y="5781955"/>
                </a:lnTo>
                <a:lnTo>
                  <a:pt x="5039388" y="5781955"/>
                </a:lnTo>
                <a:cubicBezTo>
                  <a:pt x="5005051" y="5781955"/>
                  <a:pt x="5015102" y="5818005"/>
                  <a:pt x="5013426" y="5846044"/>
                </a:cubicBezTo>
                <a:cubicBezTo>
                  <a:pt x="4974903" y="5846044"/>
                  <a:pt x="4936378" y="5846044"/>
                  <a:pt x="4897854" y="5846044"/>
                </a:cubicBezTo>
                <a:cubicBezTo>
                  <a:pt x="4893248" y="5846044"/>
                  <a:pt x="4889060" y="5841037"/>
                  <a:pt x="4886338" y="5832526"/>
                </a:cubicBezTo>
                <a:lnTo>
                  <a:pt x="4884638" y="5810944"/>
                </a:lnTo>
                <a:lnTo>
                  <a:pt x="4911254" y="5793971"/>
                </a:lnTo>
                <a:cubicBezTo>
                  <a:pt x="4908741" y="5793971"/>
                  <a:pt x="4906228" y="5791968"/>
                  <a:pt x="4902145" y="5790967"/>
                </a:cubicBezTo>
                <a:lnTo>
                  <a:pt x="4883922" y="5793922"/>
                </a:lnTo>
                <a:lnTo>
                  <a:pt x="4884506" y="5786148"/>
                </a:lnTo>
                <a:cubicBezTo>
                  <a:pt x="4884349" y="5782205"/>
                  <a:pt x="4880894" y="5797977"/>
                  <a:pt x="4872729" y="5797977"/>
                </a:cubicBezTo>
                <a:lnTo>
                  <a:pt x="4872697" y="5800168"/>
                </a:lnTo>
                <a:lnTo>
                  <a:pt x="4860376" y="5807160"/>
                </a:lnTo>
                <a:cubicBezTo>
                  <a:pt x="4853676" y="5810998"/>
                  <a:pt x="4848023" y="5813332"/>
                  <a:pt x="4843417" y="5811329"/>
                </a:cubicBezTo>
                <a:cubicBezTo>
                  <a:pt x="4834204" y="5807333"/>
                  <a:pt x="4812430" y="5777949"/>
                  <a:pt x="4803218" y="5784624"/>
                </a:cubicBezTo>
                <a:cubicBezTo>
                  <a:pt x="4794005" y="5791300"/>
                  <a:pt x="4791493" y="5832691"/>
                  <a:pt x="4780605" y="5844709"/>
                </a:cubicBezTo>
                <a:cubicBezTo>
                  <a:pt x="4769718" y="5856736"/>
                  <a:pt x="4734544" y="5872747"/>
                  <a:pt x="4713607" y="5891440"/>
                </a:cubicBezTo>
                <a:cubicBezTo>
                  <a:pt x="4706069" y="5898117"/>
                  <a:pt x="4703556" y="5920814"/>
                  <a:pt x="4699369" y="5935502"/>
                </a:cubicBezTo>
                <a:cubicBezTo>
                  <a:pt x="4698367" y="5920688"/>
                  <a:pt x="4695821" y="5906254"/>
                  <a:pt x="4691832" y="5892776"/>
                </a:cubicBezTo>
                <a:cubicBezTo>
                  <a:pt x="4675082" y="5858061"/>
                  <a:pt x="4655820" y="5828686"/>
                  <a:pt x="4625671" y="5844709"/>
                </a:cubicBezTo>
                <a:cubicBezTo>
                  <a:pt x="4607997" y="5852594"/>
                  <a:pt x="4590885" y="5863338"/>
                  <a:pt x="4574584" y="5876753"/>
                </a:cubicBezTo>
                <a:cubicBezTo>
                  <a:pt x="4556158" y="5891440"/>
                  <a:pt x="4550297" y="5820676"/>
                  <a:pt x="4526847" y="5862067"/>
                </a:cubicBezTo>
                <a:cubicBezTo>
                  <a:pt x="4521821" y="5871413"/>
                  <a:pt x="4495860" y="5850049"/>
                  <a:pt x="4479948" y="5843373"/>
                </a:cubicBezTo>
                <a:cubicBezTo>
                  <a:pt x="4479948" y="5843373"/>
                  <a:pt x="4472410" y="5843373"/>
                  <a:pt x="4469897" y="5843373"/>
                </a:cubicBezTo>
                <a:cubicBezTo>
                  <a:pt x="4431374" y="5809994"/>
                  <a:pt x="4425511" y="5916809"/>
                  <a:pt x="4391173" y="5891440"/>
                </a:cubicBezTo>
                <a:cubicBezTo>
                  <a:pt x="4365258" y="5867597"/>
                  <a:pt x="4333334" y="5867597"/>
                  <a:pt x="4307426" y="5891440"/>
                </a:cubicBezTo>
                <a:cubicBezTo>
                  <a:pt x="4307426" y="5891440"/>
                  <a:pt x="4307426" y="5900787"/>
                  <a:pt x="4307426" y="5906128"/>
                </a:cubicBezTo>
                <a:cubicBezTo>
                  <a:pt x="4284813" y="5906128"/>
                  <a:pt x="4255502" y="5991580"/>
                  <a:pt x="4240426" y="5886099"/>
                </a:cubicBezTo>
                <a:cubicBezTo>
                  <a:pt x="4240426" y="5863402"/>
                  <a:pt x="4192689" y="5856726"/>
                  <a:pt x="4156678" y="5846044"/>
                </a:cubicBezTo>
                <a:cubicBezTo>
                  <a:pt x="4156678" y="5846044"/>
                  <a:pt x="4156678" y="5834027"/>
                  <a:pt x="4165890" y="5827352"/>
                </a:cubicBezTo>
                <a:cubicBezTo>
                  <a:pt x="4175102" y="5820686"/>
                  <a:pt x="4156678" y="5811329"/>
                  <a:pt x="4152490" y="5811329"/>
                </a:cubicBezTo>
                <a:cubicBezTo>
                  <a:pt x="4143898" y="5814104"/>
                  <a:pt x="4135490" y="5818131"/>
                  <a:pt x="4127359" y="5823346"/>
                </a:cubicBezTo>
                <a:cubicBezTo>
                  <a:pt x="4136017" y="5834121"/>
                  <a:pt x="4146008" y="5841860"/>
                  <a:pt x="4156671" y="5846044"/>
                </a:cubicBezTo>
                <a:cubicBezTo>
                  <a:pt x="4163370" y="5846044"/>
                  <a:pt x="4162534" y="5867407"/>
                  <a:pt x="4156671" y="5868743"/>
                </a:cubicBezTo>
                <a:cubicBezTo>
                  <a:pt x="4140904" y="5874051"/>
                  <a:pt x="4124965" y="5878067"/>
                  <a:pt x="4108934" y="5880759"/>
                </a:cubicBezTo>
                <a:lnTo>
                  <a:pt x="4120659" y="5926155"/>
                </a:lnTo>
                <a:lnTo>
                  <a:pt x="4059523" y="5959536"/>
                </a:lnTo>
                <a:cubicBezTo>
                  <a:pt x="4032723" y="5974222"/>
                  <a:pt x="4009274" y="5988910"/>
                  <a:pt x="4048635" y="6028966"/>
                </a:cubicBezTo>
                <a:cubicBezTo>
                  <a:pt x="4053963" y="6035043"/>
                  <a:pt x="4058751" y="6042223"/>
                  <a:pt x="4062872" y="6050328"/>
                </a:cubicBezTo>
                <a:cubicBezTo>
                  <a:pt x="4057848" y="6050328"/>
                  <a:pt x="4052823" y="6065016"/>
                  <a:pt x="4046960" y="6066351"/>
                </a:cubicBezTo>
                <a:cubicBezTo>
                  <a:pt x="3995873" y="6078368"/>
                  <a:pt x="3945624" y="6089050"/>
                  <a:pt x="3894538" y="6097060"/>
                </a:cubicBezTo>
                <a:cubicBezTo>
                  <a:pt x="3883650" y="6097060"/>
                  <a:pt x="3876113" y="6163820"/>
                  <a:pt x="3863550" y="6105071"/>
                </a:cubicBezTo>
                <a:cubicBezTo>
                  <a:pt x="3863550" y="6086379"/>
                  <a:pt x="3869413" y="6058340"/>
                  <a:pt x="3873601" y="6034307"/>
                </a:cubicBezTo>
                <a:cubicBezTo>
                  <a:pt x="3919663" y="6059675"/>
                  <a:pt x="3917149" y="5978228"/>
                  <a:pt x="3942274" y="5956866"/>
                </a:cubicBezTo>
                <a:cubicBezTo>
                  <a:pt x="3969642" y="5937731"/>
                  <a:pt x="3997595" y="5920794"/>
                  <a:pt x="4026023" y="5906128"/>
                </a:cubicBezTo>
                <a:cubicBezTo>
                  <a:pt x="4026023" y="5906128"/>
                  <a:pt x="4034398" y="5894111"/>
                  <a:pt x="4038586" y="5888770"/>
                </a:cubicBezTo>
                <a:cubicBezTo>
                  <a:pt x="4031971" y="5876227"/>
                  <a:pt x="4024684" y="5864610"/>
                  <a:pt x="4016811" y="5854055"/>
                </a:cubicBezTo>
                <a:cubicBezTo>
                  <a:pt x="3990848" y="5827352"/>
                  <a:pt x="3966561" y="5876753"/>
                  <a:pt x="3939762" y="5854055"/>
                </a:cubicBezTo>
                <a:cubicBezTo>
                  <a:pt x="3929013" y="5844720"/>
                  <a:pt x="3916418" y="5842333"/>
                  <a:pt x="3904587" y="5847379"/>
                </a:cubicBezTo>
                <a:cubicBezTo>
                  <a:pt x="3875276" y="5866072"/>
                  <a:pt x="3870250" y="5955530"/>
                  <a:pt x="3820839" y="5922150"/>
                </a:cubicBezTo>
                <a:cubicBezTo>
                  <a:pt x="3788177" y="5899452"/>
                  <a:pt x="3768914" y="5956866"/>
                  <a:pt x="3742115" y="5964876"/>
                </a:cubicBezTo>
                <a:cubicBezTo>
                  <a:pt x="3705529" y="5967316"/>
                  <a:pt x="3672024" y="5998257"/>
                  <a:pt x="3652504" y="6047659"/>
                </a:cubicBezTo>
                <a:cubicBezTo>
                  <a:pt x="3637429" y="6085044"/>
                  <a:pt x="3588018" y="6063680"/>
                  <a:pt x="3555356" y="6091720"/>
                </a:cubicBezTo>
                <a:cubicBezTo>
                  <a:pt x="3526182" y="6110465"/>
                  <a:pt x="3495412" y="6122167"/>
                  <a:pt x="3464069" y="6126435"/>
                </a:cubicBezTo>
                <a:lnTo>
                  <a:pt x="3438108" y="6142457"/>
                </a:lnTo>
                <a:cubicBezTo>
                  <a:pt x="3445724" y="6149490"/>
                  <a:pt x="3453894" y="6154874"/>
                  <a:pt x="3462394" y="6158479"/>
                </a:cubicBezTo>
                <a:cubicBezTo>
                  <a:pt x="3493474" y="6151372"/>
                  <a:pt x="3525160" y="6160257"/>
                  <a:pt x="3552842" y="6183848"/>
                </a:cubicBezTo>
                <a:cubicBezTo>
                  <a:pt x="3579642" y="6133111"/>
                  <a:pt x="3616492" y="6157144"/>
                  <a:pt x="3646642" y="6161150"/>
                </a:cubicBezTo>
                <a:cubicBezTo>
                  <a:pt x="3707785" y="6170497"/>
                  <a:pt x="3773109" y="6121094"/>
                  <a:pt x="3829221" y="6190524"/>
                </a:cubicBezTo>
                <a:cubicBezTo>
                  <a:pt x="3907943" y="6095725"/>
                  <a:pt x="3985830" y="6223905"/>
                  <a:pt x="4064547" y="6190524"/>
                </a:cubicBezTo>
                <a:cubicBezTo>
                  <a:pt x="4064547" y="6190524"/>
                  <a:pt x="4079622" y="6209217"/>
                  <a:pt x="4079622" y="6219899"/>
                </a:cubicBezTo>
                <a:cubicBezTo>
                  <a:pt x="4079622" y="6230580"/>
                  <a:pt x="4071247" y="6250608"/>
                  <a:pt x="4065385" y="6251943"/>
                </a:cubicBezTo>
                <a:cubicBezTo>
                  <a:pt x="4049130" y="6257936"/>
                  <a:pt x="4032235" y="6257936"/>
                  <a:pt x="4015980" y="6251943"/>
                </a:cubicBezTo>
                <a:cubicBezTo>
                  <a:pt x="3996717" y="6241261"/>
                  <a:pt x="3977455" y="6201206"/>
                  <a:pt x="3977455" y="6271971"/>
                </a:cubicBezTo>
                <a:cubicBezTo>
                  <a:pt x="3977455" y="6271971"/>
                  <a:pt x="3965731" y="6278647"/>
                  <a:pt x="3964893" y="6271971"/>
                </a:cubicBezTo>
                <a:cubicBezTo>
                  <a:pt x="3950656" y="6235921"/>
                  <a:pt x="3928044" y="6254614"/>
                  <a:pt x="3909613" y="6249273"/>
                </a:cubicBezTo>
                <a:cubicBezTo>
                  <a:pt x="3878625" y="6241261"/>
                  <a:pt x="3846800" y="6263960"/>
                  <a:pt x="3813301" y="6231915"/>
                </a:cubicBezTo>
                <a:cubicBezTo>
                  <a:pt x="3800739" y="6219899"/>
                  <a:pt x="3768914" y="6271971"/>
                  <a:pt x="3743790" y="6279982"/>
                </a:cubicBezTo>
                <a:cubicBezTo>
                  <a:pt x="3714399" y="6292030"/>
                  <a:pt x="3683576" y="6292030"/>
                  <a:pt x="3654179" y="6279982"/>
                </a:cubicBezTo>
                <a:cubicBezTo>
                  <a:pt x="3629054" y="6265296"/>
                  <a:pt x="3611467" y="6348078"/>
                  <a:pt x="3588855" y="6279982"/>
                </a:cubicBezTo>
                <a:cubicBezTo>
                  <a:pt x="3539449" y="6279982"/>
                  <a:pt x="3489194" y="6279982"/>
                  <a:pt x="3438945" y="6279982"/>
                </a:cubicBezTo>
                <a:cubicBezTo>
                  <a:pt x="3426191" y="6282989"/>
                  <a:pt x="3414882" y="6294679"/>
                  <a:pt x="3407957" y="6312028"/>
                </a:cubicBezTo>
                <a:cubicBezTo>
                  <a:pt x="3394558" y="6365446"/>
                  <a:pt x="3363571" y="6298685"/>
                  <a:pt x="3359384" y="6326725"/>
                </a:cubicBezTo>
                <a:cubicBezTo>
                  <a:pt x="3355203" y="6354764"/>
                  <a:pt x="3351847" y="6389478"/>
                  <a:pt x="3329234" y="6346752"/>
                </a:cubicBezTo>
                <a:cubicBezTo>
                  <a:pt x="3320021" y="6412177"/>
                  <a:pt x="3278985" y="6401496"/>
                  <a:pt x="3253023" y="6426864"/>
                </a:cubicBezTo>
                <a:cubicBezTo>
                  <a:pt x="3244648" y="6434875"/>
                  <a:pt x="3230411" y="6426864"/>
                  <a:pt x="3218686" y="6426864"/>
                </a:cubicBezTo>
                <a:cubicBezTo>
                  <a:pt x="3223598" y="6414910"/>
                  <a:pt x="3229204" y="6403735"/>
                  <a:pt x="3235435" y="6393484"/>
                </a:cubicBezTo>
                <a:cubicBezTo>
                  <a:pt x="3259894" y="6391824"/>
                  <a:pt x="3284108" y="6385084"/>
                  <a:pt x="3307466" y="6373446"/>
                </a:cubicBezTo>
                <a:cubicBezTo>
                  <a:pt x="3321703" y="6350748"/>
                  <a:pt x="3351853" y="6333390"/>
                  <a:pt x="3338452" y="6286658"/>
                </a:cubicBezTo>
                <a:cubicBezTo>
                  <a:pt x="3330915" y="6261290"/>
                  <a:pt x="3274804" y="6267966"/>
                  <a:pt x="3254704" y="6296005"/>
                </a:cubicBezTo>
                <a:cubicBezTo>
                  <a:pt x="3234604" y="6324043"/>
                  <a:pt x="3243817" y="6332055"/>
                  <a:pt x="3237117" y="6348078"/>
                </a:cubicBezTo>
                <a:cubicBezTo>
                  <a:pt x="3231690" y="6353796"/>
                  <a:pt x="3225141" y="6356162"/>
                  <a:pt x="3218692" y="6354754"/>
                </a:cubicBezTo>
                <a:cubicBezTo>
                  <a:pt x="3200267" y="6354754"/>
                  <a:pt x="3175980" y="6333390"/>
                  <a:pt x="3165930" y="6345407"/>
                </a:cubicBezTo>
                <a:cubicBezTo>
                  <a:pt x="3147809" y="6373393"/>
                  <a:pt x="3133050" y="6406427"/>
                  <a:pt x="3122381" y="6442877"/>
                </a:cubicBezTo>
                <a:cubicBezTo>
                  <a:pt x="3122381" y="6442877"/>
                  <a:pt x="3130756" y="6458898"/>
                  <a:pt x="3135781" y="6465574"/>
                </a:cubicBezTo>
                <a:cubicBezTo>
                  <a:pt x="3141439" y="6469928"/>
                  <a:pt x="3147328" y="6473501"/>
                  <a:pt x="3153368" y="6476256"/>
                </a:cubicBezTo>
                <a:cubicBezTo>
                  <a:pt x="3148085" y="6484519"/>
                  <a:pt x="3142177" y="6491690"/>
                  <a:pt x="3135781" y="6497619"/>
                </a:cubicBezTo>
                <a:lnTo>
                  <a:pt x="3012670" y="6563044"/>
                </a:lnTo>
                <a:cubicBezTo>
                  <a:pt x="3001763" y="6577016"/>
                  <a:pt x="2989248" y="6587445"/>
                  <a:pt x="2975821" y="6593753"/>
                </a:cubicBezTo>
                <a:cubicBezTo>
                  <a:pt x="2929257" y="6604719"/>
                  <a:pt x="2883124" y="6619878"/>
                  <a:pt x="2837635" y="6639150"/>
                </a:cubicBezTo>
                <a:cubicBezTo>
                  <a:pt x="2823082" y="6647298"/>
                  <a:pt x="2809280" y="6658525"/>
                  <a:pt x="2796599" y="6672529"/>
                </a:cubicBezTo>
                <a:cubicBezTo>
                  <a:pt x="2796599" y="6672529"/>
                  <a:pt x="2796599" y="6693893"/>
                  <a:pt x="2796599" y="6703240"/>
                </a:cubicBezTo>
                <a:cubicBezTo>
                  <a:pt x="2796599" y="6712586"/>
                  <a:pt x="2808324" y="6717926"/>
                  <a:pt x="2808324" y="6717926"/>
                </a:cubicBezTo>
                <a:cubicBezTo>
                  <a:pt x="2827586" y="6679205"/>
                  <a:pt x="2845173" y="6681876"/>
                  <a:pt x="2864435" y="6717926"/>
                </a:cubicBezTo>
                <a:cubicBezTo>
                  <a:pt x="2883697" y="6753977"/>
                  <a:pt x="2897935" y="6663184"/>
                  <a:pt x="2920547" y="6709916"/>
                </a:cubicBezTo>
                <a:cubicBezTo>
                  <a:pt x="2930418" y="6706299"/>
                  <a:pt x="2939605" y="6698971"/>
                  <a:pt x="2947347" y="6688552"/>
                </a:cubicBezTo>
                <a:cubicBezTo>
                  <a:pt x="2959896" y="6671215"/>
                  <a:pt x="2971646" y="6652481"/>
                  <a:pt x="2982521" y="6632473"/>
                </a:cubicBezTo>
                <a:lnTo>
                  <a:pt x="2995997" y="6595823"/>
                </a:lnTo>
                <a:lnTo>
                  <a:pt x="2999270" y="6596173"/>
                </a:lnTo>
                <a:cubicBezTo>
                  <a:pt x="3017643" y="6607940"/>
                  <a:pt x="3025651" y="6638482"/>
                  <a:pt x="3044495" y="6604435"/>
                </a:cubicBezTo>
                <a:cubicBezTo>
                  <a:pt x="3053358" y="6592408"/>
                  <a:pt x="3065096" y="6587256"/>
                  <a:pt x="3076570" y="6590346"/>
                </a:cubicBezTo>
                <a:cubicBezTo>
                  <a:pt x="3088044" y="6593438"/>
                  <a:pt x="3098067" y="6604456"/>
                  <a:pt x="3103957" y="6620458"/>
                </a:cubicBezTo>
                <a:lnTo>
                  <a:pt x="3117356" y="6643155"/>
                </a:lnTo>
                <a:cubicBezTo>
                  <a:pt x="3111494" y="6643155"/>
                  <a:pt x="3105632" y="6659178"/>
                  <a:pt x="3100607" y="6657843"/>
                </a:cubicBezTo>
                <a:cubicBezTo>
                  <a:pt x="3066270" y="6648496"/>
                  <a:pt x="3051195" y="6667189"/>
                  <a:pt x="3056219" y="6725937"/>
                </a:cubicBezTo>
                <a:cubicBezTo>
                  <a:pt x="3056219" y="6740625"/>
                  <a:pt x="3043657" y="6761987"/>
                  <a:pt x="3033608" y="6774004"/>
                </a:cubicBezTo>
                <a:cubicBezTo>
                  <a:pt x="3023175" y="6784402"/>
                  <a:pt x="3011906" y="6792487"/>
                  <a:pt x="3000108" y="6798038"/>
                </a:cubicBezTo>
                <a:cubicBezTo>
                  <a:pt x="3000108" y="6798038"/>
                  <a:pt x="3006809" y="6818066"/>
                  <a:pt x="3008483" y="6818066"/>
                </a:cubicBezTo>
                <a:cubicBezTo>
                  <a:pt x="3034445" y="6807384"/>
                  <a:pt x="3060407" y="6894171"/>
                  <a:pt x="3083019" y="6818066"/>
                </a:cubicBezTo>
                <a:cubicBezTo>
                  <a:pt x="3105921" y="6745156"/>
                  <a:pt x="3155498" y="6703754"/>
                  <a:pt x="3206130" y="6715255"/>
                </a:cubicBezTo>
                <a:cubicBezTo>
                  <a:pt x="3237341" y="6709978"/>
                  <a:pt x="3268176" y="6700148"/>
                  <a:pt x="3298254" y="6685881"/>
                </a:cubicBezTo>
                <a:cubicBezTo>
                  <a:pt x="3303279" y="6685881"/>
                  <a:pt x="3309978" y="6692558"/>
                  <a:pt x="3315003" y="6695228"/>
                </a:cubicBezTo>
                <a:lnTo>
                  <a:pt x="3297416" y="6716591"/>
                </a:lnTo>
                <a:cubicBezTo>
                  <a:pt x="3292392" y="6724602"/>
                  <a:pt x="3283178" y="6736619"/>
                  <a:pt x="3284016" y="6740625"/>
                </a:cubicBezTo>
                <a:cubicBezTo>
                  <a:pt x="3284853" y="6744630"/>
                  <a:pt x="3308303" y="6780680"/>
                  <a:pt x="3284016" y="6778010"/>
                </a:cubicBezTo>
                <a:cubicBezTo>
                  <a:pt x="3253854" y="6777063"/>
                  <a:pt x="3225702" y="6802054"/>
                  <a:pt x="3210317" y="6843435"/>
                </a:cubicBezTo>
                <a:lnTo>
                  <a:pt x="3201725" y="6858000"/>
                </a:lnTo>
                <a:lnTo>
                  <a:pt x="3179522" y="6858000"/>
                </a:lnTo>
                <a:lnTo>
                  <a:pt x="3177106" y="6851320"/>
                </a:lnTo>
                <a:cubicBezTo>
                  <a:pt x="3175457" y="6843434"/>
                  <a:pt x="3174097" y="6833754"/>
                  <a:pt x="3172631" y="6823406"/>
                </a:cubicBezTo>
                <a:cubicBezTo>
                  <a:pt x="3165423" y="6814912"/>
                  <a:pt x="3156211" y="6811979"/>
                  <a:pt x="3147506" y="6815395"/>
                </a:cubicBezTo>
                <a:lnTo>
                  <a:pt x="311081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75000" t="-12000" r="-75000" b="-12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对于算法工程师的理解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21"/>
          <p:cNvSpPr txBox="1"/>
          <p:nvPr/>
        </p:nvSpPr>
        <p:spPr>
          <a:xfrm>
            <a:off x="6859588" y="3613150"/>
            <a:ext cx="5602287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Fresh business general template</a:t>
            </a:r>
            <a:endParaRPr lang="en-US" altLang="zh-CN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1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Applicable to enterprise introduction, summary report, sales marketing, chart dataa</a:t>
            </a:r>
            <a:endParaRPr lang="zh-CN" altLang="en-US" sz="11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2" name="矩形 14"/>
          <p:cNvSpPr/>
          <p:nvPr/>
        </p:nvSpPr>
        <p:spPr>
          <a:xfrm>
            <a:off x="6859588" y="2989263"/>
            <a:ext cx="342423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/>
            <a:r>
              <a:rPr lang="en-US" altLang="zh-CN" sz="2000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Please add the title here</a:t>
            </a:r>
            <a:endParaRPr lang="en-US" altLang="zh-CN" sz="2000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35843" name="TextBox 76"/>
          <p:cNvSpPr txBox="1"/>
          <p:nvPr/>
        </p:nvSpPr>
        <p:spPr>
          <a:xfrm>
            <a:off x="6859588" y="2343150"/>
            <a:ext cx="40481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en-US" altLang="zh-CN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1.2 </a:t>
            </a:r>
            <a:r>
              <a:rPr lang="zh-CN" altLang="en-US" sz="3600" b="1" dirty="0">
                <a:solidFill>
                  <a:srgbClr val="262626"/>
                </a:solidFill>
                <a:latin typeface="张海山锐谐体" pitchFamily="2" charset="-122"/>
                <a:ea typeface="张海山锐谐体" pitchFamily="2" charset="-122"/>
              </a:rPr>
              <a:t>问题和建议</a:t>
            </a:r>
            <a:endParaRPr lang="zh-CN" altLang="en-US" sz="3600" b="1" dirty="0">
              <a:solidFill>
                <a:srgbClr val="262626"/>
              </a:solidFill>
              <a:latin typeface="张海山锐谐体" pitchFamily="2" charset="-122"/>
              <a:ea typeface="张海山锐谐体" pitchFamily="2" charset="-122"/>
            </a:endParaRPr>
          </a:p>
        </p:txBody>
      </p:sp>
      <p:sp>
        <p:nvSpPr>
          <p:cNvPr id="142" name="任意多边形: 形状 7"/>
          <p:cNvSpPr/>
          <p:nvPr>
            <p:custDataLst>
              <p:tags r:id="rId1"/>
            </p:custDataLst>
          </p:nvPr>
        </p:nvSpPr>
        <p:spPr>
          <a:xfrm>
            <a:off x="0" y="0"/>
            <a:ext cx="5387975" cy="6814185"/>
          </a:xfrm>
          <a:custGeom>
            <a:avLst/>
            <a:gdLst>
              <a:gd name="connsiteX0" fmla="*/ 3206967 w 5638801"/>
              <a:gd name="connsiteY0" fmla="*/ 6763322 h 6858000"/>
              <a:gd name="connsiteX1" fmla="*/ 3200267 w 5638801"/>
              <a:gd name="connsiteY1" fmla="*/ 6772669 h 6858000"/>
              <a:gd name="connsiteX2" fmla="*/ 3213668 w 5638801"/>
              <a:gd name="connsiteY2" fmla="*/ 6784686 h 6858000"/>
              <a:gd name="connsiteX3" fmla="*/ 3220367 w 5638801"/>
              <a:gd name="connsiteY3" fmla="*/ 6772669 h 6858000"/>
              <a:gd name="connsiteX4" fmla="*/ 3206967 w 5638801"/>
              <a:gd name="connsiteY4" fmla="*/ 6763322 h 6858000"/>
              <a:gd name="connsiteX5" fmla="*/ 2976658 w 5638801"/>
              <a:gd name="connsiteY5" fmla="*/ 6593753 h 6858000"/>
              <a:gd name="connsiteX6" fmla="*/ 2996759 w 5638801"/>
              <a:gd name="connsiteY6" fmla="*/ 6593753 h 6858000"/>
              <a:gd name="connsiteX7" fmla="*/ 2995997 w 5638801"/>
              <a:gd name="connsiteY7" fmla="*/ 6595823 h 6858000"/>
              <a:gd name="connsiteX8" fmla="*/ 4093866 w 5638801"/>
              <a:gd name="connsiteY8" fmla="*/ 5828686 h 6858000"/>
              <a:gd name="connsiteX9" fmla="*/ 4067904 w 5638801"/>
              <a:gd name="connsiteY9" fmla="*/ 5838032 h 6858000"/>
              <a:gd name="connsiteX10" fmla="*/ 4075441 w 5638801"/>
              <a:gd name="connsiteY10" fmla="*/ 5858061 h 6858000"/>
              <a:gd name="connsiteX11" fmla="*/ 4103916 w 5638801"/>
              <a:gd name="connsiteY11" fmla="*/ 5852720 h 6858000"/>
              <a:gd name="connsiteX12" fmla="*/ 4093866 w 5638801"/>
              <a:gd name="connsiteY12" fmla="*/ 5828686 h 6858000"/>
              <a:gd name="connsiteX13" fmla="*/ 4883922 w 5638801"/>
              <a:gd name="connsiteY13" fmla="*/ 5793922 h 6858000"/>
              <a:gd name="connsiteX14" fmla="*/ 4883616 w 5638801"/>
              <a:gd name="connsiteY14" fmla="*/ 5797977 h 6858000"/>
              <a:gd name="connsiteX15" fmla="*/ 4884638 w 5638801"/>
              <a:gd name="connsiteY15" fmla="*/ 5810944 h 6858000"/>
              <a:gd name="connsiteX16" fmla="*/ 4881941 w 5638801"/>
              <a:gd name="connsiteY16" fmla="*/ 5812664 h 6858000"/>
              <a:gd name="connsiteX17" fmla="*/ 4872624 w 5638801"/>
              <a:gd name="connsiteY17" fmla="*/ 5805320 h 6858000"/>
              <a:gd name="connsiteX18" fmla="*/ 4872697 w 5638801"/>
              <a:gd name="connsiteY18" fmla="*/ 5800168 h 6858000"/>
              <a:gd name="connsiteX19" fmla="*/ 4883616 w 5638801"/>
              <a:gd name="connsiteY19" fmla="*/ 5793971 h 6858000"/>
              <a:gd name="connsiteX20" fmla="*/ 4080584 w 5638801"/>
              <a:gd name="connsiteY20" fmla="*/ 5664919 h 6858000"/>
              <a:gd name="connsiteX21" fmla="*/ 4046967 w 5638801"/>
              <a:gd name="connsiteY21" fmla="*/ 5741898 h 6858000"/>
              <a:gd name="connsiteX22" fmla="*/ 4052829 w 5638801"/>
              <a:gd name="connsiteY22" fmla="*/ 5763262 h 6858000"/>
              <a:gd name="connsiteX23" fmla="*/ 4093028 w 5638801"/>
              <a:gd name="connsiteY23" fmla="*/ 5732553 h 6858000"/>
              <a:gd name="connsiteX24" fmla="*/ 4118991 w 5638801"/>
              <a:gd name="connsiteY24" fmla="*/ 5720536 h 6858000"/>
              <a:gd name="connsiteX25" fmla="*/ 4139928 w 5638801"/>
              <a:gd name="connsiteY25" fmla="*/ 5677809 h 6858000"/>
              <a:gd name="connsiteX26" fmla="*/ 4119828 w 5638801"/>
              <a:gd name="connsiteY26" fmla="*/ 5667128 h 6858000"/>
              <a:gd name="connsiteX27" fmla="*/ 4093866 w 5638801"/>
              <a:gd name="connsiteY27" fmla="*/ 5667128 h 6858000"/>
              <a:gd name="connsiteX28" fmla="*/ 4080584 w 5638801"/>
              <a:gd name="connsiteY28" fmla="*/ 5664919 h 6858000"/>
              <a:gd name="connsiteX29" fmla="*/ 4228702 w 5638801"/>
              <a:gd name="connsiteY29" fmla="*/ 5554972 h 6858000"/>
              <a:gd name="connsiteX30" fmla="*/ 4206927 w 5638801"/>
              <a:gd name="connsiteY30" fmla="*/ 5604374 h 6858000"/>
              <a:gd name="connsiteX31" fmla="*/ 4221164 w 5638801"/>
              <a:gd name="connsiteY31" fmla="*/ 5635083 h 6858000"/>
              <a:gd name="connsiteX32" fmla="*/ 4244614 w 5638801"/>
              <a:gd name="connsiteY32" fmla="*/ 5601704 h 6858000"/>
              <a:gd name="connsiteX33" fmla="*/ 4228702 w 5638801"/>
              <a:gd name="connsiteY33" fmla="*/ 5554972 h 6858000"/>
              <a:gd name="connsiteX34" fmla="*/ 5149099 w 5638801"/>
              <a:gd name="connsiteY34" fmla="*/ 5476194 h 6858000"/>
              <a:gd name="connsiteX35" fmla="*/ 5113087 w 5638801"/>
              <a:gd name="connsiteY35" fmla="*/ 5486876 h 6858000"/>
              <a:gd name="connsiteX36" fmla="*/ 5119788 w 5638801"/>
              <a:gd name="connsiteY36" fmla="*/ 5516251 h 6858000"/>
              <a:gd name="connsiteX37" fmla="*/ 5167524 w 5638801"/>
              <a:gd name="connsiteY37" fmla="*/ 5496223 h 6858000"/>
              <a:gd name="connsiteX38" fmla="*/ 5149099 w 5638801"/>
              <a:gd name="connsiteY38" fmla="*/ 5476194 h 6858000"/>
              <a:gd name="connsiteX39" fmla="*/ 0 w 5638801"/>
              <a:gd name="connsiteY39" fmla="*/ 0 h 6858000"/>
              <a:gd name="connsiteX40" fmla="*/ 5014143 w 5638801"/>
              <a:gd name="connsiteY40" fmla="*/ 0 h 6858000"/>
              <a:gd name="connsiteX41" fmla="*/ 4982006 w 5638801"/>
              <a:gd name="connsiteY41" fmla="*/ 110336 h 6858000"/>
              <a:gd name="connsiteX42" fmla="*/ 4911693 w 5638801"/>
              <a:gd name="connsiteY42" fmla="*/ 3297160 h 6858000"/>
              <a:gd name="connsiteX43" fmla="*/ 5350084 w 5638801"/>
              <a:gd name="connsiteY43" fmla="*/ 5320503 h 6858000"/>
              <a:gd name="connsiteX44" fmla="*/ 5307816 w 5638801"/>
              <a:gd name="connsiteY44" fmla="*/ 5410770 h 6858000"/>
              <a:gd name="connsiteX45" fmla="*/ 5282260 w 5638801"/>
              <a:gd name="connsiteY45" fmla="*/ 5410770 h 6858000"/>
              <a:gd name="connsiteX46" fmla="*/ 5272211 w 5638801"/>
              <a:gd name="connsiteY46" fmla="*/ 5446820 h 6858000"/>
              <a:gd name="connsiteX47" fmla="*/ 5280062 w 5638801"/>
              <a:gd name="connsiteY47" fmla="*/ 5464345 h 6858000"/>
              <a:gd name="connsiteX48" fmla="*/ 5282094 w 5638801"/>
              <a:gd name="connsiteY48" fmla="*/ 5465704 h 6858000"/>
              <a:gd name="connsiteX49" fmla="*/ 5273626 w 5638801"/>
              <a:gd name="connsiteY49" fmla="*/ 5483788 h 6858000"/>
              <a:gd name="connsiteX50" fmla="*/ 5236280 w 5638801"/>
              <a:gd name="connsiteY50" fmla="*/ 5487216 h 6858000"/>
              <a:gd name="connsiteX51" fmla="*/ 5175892 w 5638801"/>
              <a:gd name="connsiteY51" fmla="*/ 5509575 h 6858000"/>
              <a:gd name="connsiteX52" fmla="*/ 5063669 w 5638801"/>
              <a:gd name="connsiteY52" fmla="*/ 5544290 h 6858000"/>
              <a:gd name="connsiteX53" fmla="*/ 5026820 w 5638801"/>
              <a:gd name="connsiteY53" fmla="*/ 5544290 h 6858000"/>
              <a:gd name="connsiteX54" fmla="*/ 4973221 w 5638801"/>
              <a:gd name="connsiteY54" fmla="*/ 5521591 h 6858000"/>
              <a:gd name="connsiteX55" fmla="*/ 4905385 w 5638801"/>
              <a:gd name="connsiteY55" fmla="*/ 5537614 h 6858000"/>
              <a:gd name="connsiteX56" fmla="*/ 4821635 w 5638801"/>
              <a:gd name="connsiteY56" fmla="*/ 5521591 h 6858000"/>
              <a:gd name="connsiteX57" fmla="*/ 4737887 w 5638801"/>
              <a:gd name="connsiteY57" fmla="*/ 5521591 h 6858000"/>
              <a:gd name="connsiteX58" fmla="*/ 4654139 w 5638801"/>
              <a:gd name="connsiteY58" fmla="*/ 5554972 h 6858000"/>
              <a:gd name="connsiteX59" fmla="*/ 4643257 w 5638801"/>
              <a:gd name="connsiteY59" fmla="*/ 5579005 h 6858000"/>
              <a:gd name="connsiteX60" fmla="*/ 4649120 w 5638801"/>
              <a:gd name="connsiteY60" fmla="*/ 5643095 h 6858000"/>
              <a:gd name="connsiteX61" fmla="*/ 4618970 w 5638801"/>
              <a:gd name="connsiteY61" fmla="*/ 5620396 h 6858000"/>
              <a:gd name="connsiteX62" fmla="*/ 4554483 w 5638801"/>
              <a:gd name="connsiteY62" fmla="*/ 5637754 h 6858000"/>
              <a:gd name="connsiteX63" fmla="*/ 4517635 w 5638801"/>
              <a:gd name="connsiteY63" fmla="*/ 5648436 h 6858000"/>
              <a:gd name="connsiteX64" fmla="*/ 4459010 w 5638801"/>
              <a:gd name="connsiteY64" fmla="*/ 5632413 h 6858000"/>
              <a:gd name="connsiteX65" fmla="*/ 4409599 w 5638801"/>
              <a:gd name="connsiteY65" fmla="*/ 5673804 h 6858000"/>
              <a:gd name="connsiteX66" fmla="*/ 4397037 w 5638801"/>
              <a:gd name="connsiteY66" fmla="*/ 5673804 h 6858000"/>
              <a:gd name="connsiteX67" fmla="*/ 4402899 w 5638801"/>
              <a:gd name="connsiteY67" fmla="*/ 5632413 h 6858000"/>
              <a:gd name="connsiteX68" fmla="*/ 4472410 w 5638801"/>
              <a:gd name="connsiteY68" fmla="*/ 5592357 h 6858000"/>
              <a:gd name="connsiteX69" fmla="*/ 4586308 w 5638801"/>
              <a:gd name="connsiteY69" fmla="*/ 5528267 h 6858000"/>
              <a:gd name="connsiteX70" fmla="*/ 4592171 w 5638801"/>
              <a:gd name="connsiteY70" fmla="*/ 5506905 h 6858000"/>
              <a:gd name="connsiteX71" fmla="*/ 4585471 w 5638801"/>
              <a:gd name="connsiteY71" fmla="*/ 5497558 h 6858000"/>
              <a:gd name="connsiteX72" fmla="*/ 4546109 w 5638801"/>
              <a:gd name="connsiteY72" fmla="*/ 5497558 h 6858000"/>
              <a:gd name="connsiteX73" fmla="*/ 4509259 w 5638801"/>
              <a:gd name="connsiteY73" fmla="*/ 5497558 h 6858000"/>
              <a:gd name="connsiteX74" fmla="*/ 4475761 w 5638801"/>
              <a:gd name="connsiteY74" fmla="*/ 5506905 h 6858000"/>
              <a:gd name="connsiteX75" fmla="*/ 4475761 w 5638801"/>
              <a:gd name="connsiteY75" fmla="*/ 5521591 h 6858000"/>
              <a:gd name="connsiteX76" fmla="*/ 4432211 w 5638801"/>
              <a:gd name="connsiteY76" fmla="*/ 5512246 h 6858000"/>
              <a:gd name="connsiteX77" fmla="*/ 4330875 w 5638801"/>
              <a:gd name="connsiteY77" fmla="*/ 5585681 h 6858000"/>
              <a:gd name="connsiteX78" fmla="*/ 4325012 w 5638801"/>
              <a:gd name="connsiteY78" fmla="*/ 5561648 h 6858000"/>
              <a:gd name="connsiteX79" fmla="*/ 4312450 w 5638801"/>
              <a:gd name="connsiteY79" fmla="*/ 5561648 h 6858000"/>
              <a:gd name="connsiteX80" fmla="*/ 4326687 w 5638801"/>
              <a:gd name="connsiteY80" fmla="*/ 5580340 h 6858000"/>
              <a:gd name="connsiteX81" fmla="*/ 4289838 w 5638801"/>
              <a:gd name="connsiteY81" fmla="*/ 5631078 h 6858000"/>
              <a:gd name="connsiteX82" fmla="*/ 4299050 w 5638801"/>
              <a:gd name="connsiteY82" fmla="*/ 5681815 h 6858000"/>
              <a:gd name="connsiteX83" fmla="*/ 4330868 w 5638801"/>
              <a:gd name="connsiteY83" fmla="*/ 5799312 h 6858000"/>
              <a:gd name="connsiteX84" fmla="*/ 4368556 w 5638801"/>
              <a:gd name="connsiteY84" fmla="*/ 5822011 h 6858000"/>
              <a:gd name="connsiteX85" fmla="*/ 4500878 w 5638801"/>
              <a:gd name="connsiteY85" fmla="*/ 5688491 h 6858000"/>
              <a:gd name="connsiteX86" fmla="*/ 4662513 w 5638801"/>
              <a:gd name="connsiteY86" fmla="*/ 5712524 h 6858000"/>
              <a:gd name="connsiteX87" fmla="*/ 4776411 w 5638801"/>
              <a:gd name="connsiteY87" fmla="*/ 5712524 h 6858000"/>
              <a:gd name="connsiteX88" fmla="*/ 4887797 w 5638801"/>
              <a:gd name="connsiteY88" fmla="*/ 5684486 h 6858000"/>
              <a:gd name="connsiteX89" fmla="*/ 4916272 w 5638801"/>
              <a:gd name="connsiteY89" fmla="*/ 5684486 h 6858000"/>
              <a:gd name="connsiteX90" fmla="*/ 4963171 w 5638801"/>
              <a:gd name="connsiteY90" fmla="*/ 5625737 h 6858000"/>
              <a:gd name="connsiteX91" fmla="*/ 5123131 w 5638801"/>
              <a:gd name="connsiteY91" fmla="*/ 5625737 h 6858000"/>
              <a:gd name="connsiteX92" fmla="*/ 5152443 w 5638801"/>
              <a:gd name="connsiteY92" fmla="*/ 5667128 h 6858000"/>
              <a:gd name="connsiteX93" fmla="*/ 5123968 w 5638801"/>
              <a:gd name="connsiteY93" fmla="*/ 5687156 h 6858000"/>
              <a:gd name="connsiteX94" fmla="*/ 5097168 w 5638801"/>
              <a:gd name="connsiteY94" fmla="*/ 5700507 h 6858000"/>
              <a:gd name="connsiteX95" fmla="*/ 5118106 w 5638801"/>
              <a:gd name="connsiteY95" fmla="*/ 5719200 h 6858000"/>
              <a:gd name="connsiteX96" fmla="*/ 5163396 w 5638801"/>
              <a:gd name="connsiteY96" fmla="*/ 5719200 h 6858000"/>
              <a:gd name="connsiteX97" fmla="*/ 5134012 w 5638801"/>
              <a:gd name="connsiteY97" fmla="*/ 5781955 h 6858000"/>
              <a:gd name="connsiteX98" fmla="*/ 5039388 w 5638801"/>
              <a:gd name="connsiteY98" fmla="*/ 5781955 h 6858000"/>
              <a:gd name="connsiteX99" fmla="*/ 5013426 w 5638801"/>
              <a:gd name="connsiteY99" fmla="*/ 5846044 h 6858000"/>
              <a:gd name="connsiteX100" fmla="*/ 4897854 w 5638801"/>
              <a:gd name="connsiteY100" fmla="*/ 5846044 h 6858000"/>
              <a:gd name="connsiteX101" fmla="*/ 4886338 w 5638801"/>
              <a:gd name="connsiteY101" fmla="*/ 5832526 h 6858000"/>
              <a:gd name="connsiteX102" fmla="*/ 4884638 w 5638801"/>
              <a:gd name="connsiteY102" fmla="*/ 5810944 h 6858000"/>
              <a:gd name="connsiteX103" fmla="*/ 4911254 w 5638801"/>
              <a:gd name="connsiteY103" fmla="*/ 5793971 h 6858000"/>
              <a:gd name="connsiteX104" fmla="*/ 4902145 w 5638801"/>
              <a:gd name="connsiteY104" fmla="*/ 5790967 h 6858000"/>
              <a:gd name="connsiteX105" fmla="*/ 4883922 w 5638801"/>
              <a:gd name="connsiteY105" fmla="*/ 5793922 h 6858000"/>
              <a:gd name="connsiteX106" fmla="*/ 4884506 w 5638801"/>
              <a:gd name="connsiteY106" fmla="*/ 5786148 h 6858000"/>
              <a:gd name="connsiteX107" fmla="*/ 4872729 w 5638801"/>
              <a:gd name="connsiteY107" fmla="*/ 5797977 h 6858000"/>
              <a:gd name="connsiteX108" fmla="*/ 4872697 w 5638801"/>
              <a:gd name="connsiteY108" fmla="*/ 5800168 h 6858000"/>
              <a:gd name="connsiteX109" fmla="*/ 4860376 w 5638801"/>
              <a:gd name="connsiteY109" fmla="*/ 5807160 h 6858000"/>
              <a:gd name="connsiteX110" fmla="*/ 4843417 w 5638801"/>
              <a:gd name="connsiteY110" fmla="*/ 5811329 h 6858000"/>
              <a:gd name="connsiteX111" fmla="*/ 4803218 w 5638801"/>
              <a:gd name="connsiteY111" fmla="*/ 5784624 h 6858000"/>
              <a:gd name="connsiteX112" fmla="*/ 4780605 w 5638801"/>
              <a:gd name="connsiteY112" fmla="*/ 5844709 h 6858000"/>
              <a:gd name="connsiteX113" fmla="*/ 4713607 w 5638801"/>
              <a:gd name="connsiteY113" fmla="*/ 5891440 h 6858000"/>
              <a:gd name="connsiteX114" fmla="*/ 4699369 w 5638801"/>
              <a:gd name="connsiteY114" fmla="*/ 5935502 h 6858000"/>
              <a:gd name="connsiteX115" fmla="*/ 4691832 w 5638801"/>
              <a:gd name="connsiteY115" fmla="*/ 5892776 h 6858000"/>
              <a:gd name="connsiteX116" fmla="*/ 4625671 w 5638801"/>
              <a:gd name="connsiteY116" fmla="*/ 5844709 h 6858000"/>
              <a:gd name="connsiteX117" fmla="*/ 4574584 w 5638801"/>
              <a:gd name="connsiteY117" fmla="*/ 5876753 h 6858000"/>
              <a:gd name="connsiteX118" fmla="*/ 4526847 w 5638801"/>
              <a:gd name="connsiteY118" fmla="*/ 5862067 h 6858000"/>
              <a:gd name="connsiteX119" fmla="*/ 4479948 w 5638801"/>
              <a:gd name="connsiteY119" fmla="*/ 5843373 h 6858000"/>
              <a:gd name="connsiteX120" fmla="*/ 4469897 w 5638801"/>
              <a:gd name="connsiteY120" fmla="*/ 5843373 h 6858000"/>
              <a:gd name="connsiteX121" fmla="*/ 4391173 w 5638801"/>
              <a:gd name="connsiteY121" fmla="*/ 5891440 h 6858000"/>
              <a:gd name="connsiteX122" fmla="*/ 4307426 w 5638801"/>
              <a:gd name="connsiteY122" fmla="*/ 5891440 h 6858000"/>
              <a:gd name="connsiteX123" fmla="*/ 4307426 w 5638801"/>
              <a:gd name="connsiteY123" fmla="*/ 5906128 h 6858000"/>
              <a:gd name="connsiteX124" fmla="*/ 4240426 w 5638801"/>
              <a:gd name="connsiteY124" fmla="*/ 5886099 h 6858000"/>
              <a:gd name="connsiteX125" fmla="*/ 4156678 w 5638801"/>
              <a:gd name="connsiteY125" fmla="*/ 5846044 h 6858000"/>
              <a:gd name="connsiteX126" fmla="*/ 4165890 w 5638801"/>
              <a:gd name="connsiteY126" fmla="*/ 5827352 h 6858000"/>
              <a:gd name="connsiteX127" fmla="*/ 4152490 w 5638801"/>
              <a:gd name="connsiteY127" fmla="*/ 5811329 h 6858000"/>
              <a:gd name="connsiteX128" fmla="*/ 4127359 w 5638801"/>
              <a:gd name="connsiteY128" fmla="*/ 5823346 h 6858000"/>
              <a:gd name="connsiteX129" fmla="*/ 4156671 w 5638801"/>
              <a:gd name="connsiteY129" fmla="*/ 5846044 h 6858000"/>
              <a:gd name="connsiteX130" fmla="*/ 4156671 w 5638801"/>
              <a:gd name="connsiteY130" fmla="*/ 5868743 h 6858000"/>
              <a:gd name="connsiteX131" fmla="*/ 4108934 w 5638801"/>
              <a:gd name="connsiteY131" fmla="*/ 5880759 h 6858000"/>
              <a:gd name="connsiteX132" fmla="*/ 4120659 w 5638801"/>
              <a:gd name="connsiteY132" fmla="*/ 5926155 h 6858000"/>
              <a:gd name="connsiteX133" fmla="*/ 4059523 w 5638801"/>
              <a:gd name="connsiteY133" fmla="*/ 5959536 h 6858000"/>
              <a:gd name="connsiteX134" fmla="*/ 4048635 w 5638801"/>
              <a:gd name="connsiteY134" fmla="*/ 6028966 h 6858000"/>
              <a:gd name="connsiteX135" fmla="*/ 4062872 w 5638801"/>
              <a:gd name="connsiteY135" fmla="*/ 6050328 h 6858000"/>
              <a:gd name="connsiteX136" fmla="*/ 4046960 w 5638801"/>
              <a:gd name="connsiteY136" fmla="*/ 6066351 h 6858000"/>
              <a:gd name="connsiteX137" fmla="*/ 3894538 w 5638801"/>
              <a:gd name="connsiteY137" fmla="*/ 6097060 h 6858000"/>
              <a:gd name="connsiteX138" fmla="*/ 3863550 w 5638801"/>
              <a:gd name="connsiteY138" fmla="*/ 6105071 h 6858000"/>
              <a:gd name="connsiteX139" fmla="*/ 3873601 w 5638801"/>
              <a:gd name="connsiteY139" fmla="*/ 6034307 h 6858000"/>
              <a:gd name="connsiteX140" fmla="*/ 3942274 w 5638801"/>
              <a:gd name="connsiteY140" fmla="*/ 5956866 h 6858000"/>
              <a:gd name="connsiteX141" fmla="*/ 4026023 w 5638801"/>
              <a:gd name="connsiteY141" fmla="*/ 5906128 h 6858000"/>
              <a:gd name="connsiteX142" fmla="*/ 4038586 w 5638801"/>
              <a:gd name="connsiteY142" fmla="*/ 5888770 h 6858000"/>
              <a:gd name="connsiteX143" fmla="*/ 4016811 w 5638801"/>
              <a:gd name="connsiteY143" fmla="*/ 5854055 h 6858000"/>
              <a:gd name="connsiteX144" fmla="*/ 3939762 w 5638801"/>
              <a:gd name="connsiteY144" fmla="*/ 5854055 h 6858000"/>
              <a:gd name="connsiteX145" fmla="*/ 3904587 w 5638801"/>
              <a:gd name="connsiteY145" fmla="*/ 5847379 h 6858000"/>
              <a:gd name="connsiteX146" fmla="*/ 3820839 w 5638801"/>
              <a:gd name="connsiteY146" fmla="*/ 5922150 h 6858000"/>
              <a:gd name="connsiteX147" fmla="*/ 3742115 w 5638801"/>
              <a:gd name="connsiteY147" fmla="*/ 5964876 h 6858000"/>
              <a:gd name="connsiteX148" fmla="*/ 3652504 w 5638801"/>
              <a:gd name="connsiteY148" fmla="*/ 6047659 h 6858000"/>
              <a:gd name="connsiteX149" fmla="*/ 3555356 w 5638801"/>
              <a:gd name="connsiteY149" fmla="*/ 6091720 h 6858000"/>
              <a:gd name="connsiteX150" fmla="*/ 3464069 w 5638801"/>
              <a:gd name="connsiteY150" fmla="*/ 6126435 h 6858000"/>
              <a:gd name="connsiteX151" fmla="*/ 3438108 w 5638801"/>
              <a:gd name="connsiteY151" fmla="*/ 6142457 h 6858000"/>
              <a:gd name="connsiteX152" fmla="*/ 3462394 w 5638801"/>
              <a:gd name="connsiteY152" fmla="*/ 6158479 h 6858000"/>
              <a:gd name="connsiteX153" fmla="*/ 3552842 w 5638801"/>
              <a:gd name="connsiteY153" fmla="*/ 6183848 h 6858000"/>
              <a:gd name="connsiteX154" fmla="*/ 3646642 w 5638801"/>
              <a:gd name="connsiteY154" fmla="*/ 6161150 h 6858000"/>
              <a:gd name="connsiteX155" fmla="*/ 3829221 w 5638801"/>
              <a:gd name="connsiteY155" fmla="*/ 6190524 h 6858000"/>
              <a:gd name="connsiteX156" fmla="*/ 4064547 w 5638801"/>
              <a:gd name="connsiteY156" fmla="*/ 6190524 h 6858000"/>
              <a:gd name="connsiteX157" fmla="*/ 4079622 w 5638801"/>
              <a:gd name="connsiteY157" fmla="*/ 6219899 h 6858000"/>
              <a:gd name="connsiteX158" fmla="*/ 4065385 w 5638801"/>
              <a:gd name="connsiteY158" fmla="*/ 6251943 h 6858000"/>
              <a:gd name="connsiteX159" fmla="*/ 4015980 w 5638801"/>
              <a:gd name="connsiteY159" fmla="*/ 6251943 h 6858000"/>
              <a:gd name="connsiteX160" fmla="*/ 3977455 w 5638801"/>
              <a:gd name="connsiteY160" fmla="*/ 6271971 h 6858000"/>
              <a:gd name="connsiteX161" fmla="*/ 3964893 w 5638801"/>
              <a:gd name="connsiteY161" fmla="*/ 6271971 h 6858000"/>
              <a:gd name="connsiteX162" fmla="*/ 3909613 w 5638801"/>
              <a:gd name="connsiteY162" fmla="*/ 6249273 h 6858000"/>
              <a:gd name="connsiteX163" fmla="*/ 3813301 w 5638801"/>
              <a:gd name="connsiteY163" fmla="*/ 6231915 h 6858000"/>
              <a:gd name="connsiteX164" fmla="*/ 3743790 w 5638801"/>
              <a:gd name="connsiteY164" fmla="*/ 6279982 h 6858000"/>
              <a:gd name="connsiteX165" fmla="*/ 3654179 w 5638801"/>
              <a:gd name="connsiteY165" fmla="*/ 6279982 h 6858000"/>
              <a:gd name="connsiteX166" fmla="*/ 3588855 w 5638801"/>
              <a:gd name="connsiteY166" fmla="*/ 6279982 h 6858000"/>
              <a:gd name="connsiteX167" fmla="*/ 3438945 w 5638801"/>
              <a:gd name="connsiteY167" fmla="*/ 6279982 h 6858000"/>
              <a:gd name="connsiteX168" fmla="*/ 3407957 w 5638801"/>
              <a:gd name="connsiteY168" fmla="*/ 6312028 h 6858000"/>
              <a:gd name="connsiteX169" fmla="*/ 3359384 w 5638801"/>
              <a:gd name="connsiteY169" fmla="*/ 6326725 h 6858000"/>
              <a:gd name="connsiteX170" fmla="*/ 3329234 w 5638801"/>
              <a:gd name="connsiteY170" fmla="*/ 6346752 h 6858000"/>
              <a:gd name="connsiteX171" fmla="*/ 3253023 w 5638801"/>
              <a:gd name="connsiteY171" fmla="*/ 6426864 h 6858000"/>
              <a:gd name="connsiteX172" fmla="*/ 3218686 w 5638801"/>
              <a:gd name="connsiteY172" fmla="*/ 6426864 h 6858000"/>
              <a:gd name="connsiteX173" fmla="*/ 3235435 w 5638801"/>
              <a:gd name="connsiteY173" fmla="*/ 6393484 h 6858000"/>
              <a:gd name="connsiteX174" fmla="*/ 3307466 w 5638801"/>
              <a:gd name="connsiteY174" fmla="*/ 6373446 h 6858000"/>
              <a:gd name="connsiteX175" fmla="*/ 3338452 w 5638801"/>
              <a:gd name="connsiteY175" fmla="*/ 6286658 h 6858000"/>
              <a:gd name="connsiteX176" fmla="*/ 3254704 w 5638801"/>
              <a:gd name="connsiteY176" fmla="*/ 6296005 h 6858000"/>
              <a:gd name="connsiteX177" fmla="*/ 3237117 w 5638801"/>
              <a:gd name="connsiteY177" fmla="*/ 6348078 h 6858000"/>
              <a:gd name="connsiteX178" fmla="*/ 3218692 w 5638801"/>
              <a:gd name="connsiteY178" fmla="*/ 6354754 h 6858000"/>
              <a:gd name="connsiteX179" fmla="*/ 3165930 w 5638801"/>
              <a:gd name="connsiteY179" fmla="*/ 6345407 h 6858000"/>
              <a:gd name="connsiteX180" fmla="*/ 3122381 w 5638801"/>
              <a:gd name="connsiteY180" fmla="*/ 6442877 h 6858000"/>
              <a:gd name="connsiteX181" fmla="*/ 3135781 w 5638801"/>
              <a:gd name="connsiteY181" fmla="*/ 6465574 h 6858000"/>
              <a:gd name="connsiteX182" fmla="*/ 3153368 w 5638801"/>
              <a:gd name="connsiteY182" fmla="*/ 6476256 h 6858000"/>
              <a:gd name="connsiteX183" fmla="*/ 3135781 w 5638801"/>
              <a:gd name="connsiteY183" fmla="*/ 6497619 h 6858000"/>
              <a:gd name="connsiteX184" fmla="*/ 3012670 w 5638801"/>
              <a:gd name="connsiteY184" fmla="*/ 6563044 h 6858000"/>
              <a:gd name="connsiteX185" fmla="*/ 2975821 w 5638801"/>
              <a:gd name="connsiteY185" fmla="*/ 6593753 h 6858000"/>
              <a:gd name="connsiteX186" fmla="*/ 2837635 w 5638801"/>
              <a:gd name="connsiteY186" fmla="*/ 6639150 h 6858000"/>
              <a:gd name="connsiteX187" fmla="*/ 2796599 w 5638801"/>
              <a:gd name="connsiteY187" fmla="*/ 6672529 h 6858000"/>
              <a:gd name="connsiteX188" fmla="*/ 2796599 w 5638801"/>
              <a:gd name="connsiteY188" fmla="*/ 6703240 h 6858000"/>
              <a:gd name="connsiteX189" fmla="*/ 2808324 w 5638801"/>
              <a:gd name="connsiteY189" fmla="*/ 6717926 h 6858000"/>
              <a:gd name="connsiteX190" fmla="*/ 2864435 w 5638801"/>
              <a:gd name="connsiteY190" fmla="*/ 6717926 h 6858000"/>
              <a:gd name="connsiteX191" fmla="*/ 2920547 w 5638801"/>
              <a:gd name="connsiteY191" fmla="*/ 6709916 h 6858000"/>
              <a:gd name="connsiteX192" fmla="*/ 2947347 w 5638801"/>
              <a:gd name="connsiteY192" fmla="*/ 6688552 h 6858000"/>
              <a:gd name="connsiteX193" fmla="*/ 2982521 w 5638801"/>
              <a:gd name="connsiteY193" fmla="*/ 6632473 h 6858000"/>
              <a:gd name="connsiteX194" fmla="*/ 2995997 w 5638801"/>
              <a:gd name="connsiteY194" fmla="*/ 6595823 h 6858000"/>
              <a:gd name="connsiteX195" fmla="*/ 2999270 w 5638801"/>
              <a:gd name="connsiteY195" fmla="*/ 6596173 h 6858000"/>
              <a:gd name="connsiteX196" fmla="*/ 3044495 w 5638801"/>
              <a:gd name="connsiteY196" fmla="*/ 6604435 h 6858000"/>
              <a:gd name="connsiteX197" fmla="*/ 3076570 w 5638801"/>
              <a:gd name="connsiteY197" fmla="*/ 6590346 h 6858000"/>
              <a:gd name="connsiteX198" fmla="*/ 3103957 w 5638801"/>
              <a:gd name="connsiteY198" fmla="*/ 6620458 h 6858000"/>
              <a:gd name="connsiteX199" fmla="*/ 3117356 w 5638801"/>
              <a:gd name="connsiteY199" fmla="*/ 6643155 h 6858000"/>
              <a:gd name="connsiteX200" fmla="*/ 3100607 w 5638801"/>
              <a:gd name="connsiteY200" fmla="*/ 6657843 h 6858000"/>
              <a:gd name="connsiteX201" fmla="*/ 3056219 w 5638801"/>
              <a:gd name="connsiteY201" fmla="*/ 6725937 h 6858000"/>
              <a:gd name="connsiteX202" fmla="*/ 3033608 w 5638801"/>
              <a:gd name="connsiteY202" fmla="*/ 6774004 h 6858000"/>
              <a:gd name="connsiteX203" fmla="*/ 3000108 w 5638801"/>
              <a:gd name="connsiteY203" fmla="*/ 6798038 h 6858000"/>
              <a:gd name="connsiteX204" fmla="*/ 3008483 w 5638801"/>
              <a:gd name="connsiteY204" fmla="*/ 6818066 h 6858000"/>
              <a:gd name="connsiteX205" fmla="*/ 3083019 w 5638801"/>
              <a:gd name="connsiteY205" fmla="*/ 6818066 h 6858000"/>
              <a:gd name="connsiteX206" fmla="*/ 3206130 w 5638801"/>
              <a:gd name="connsiteY206" fmla="*/ 6715255 h 6858000"/>
              <a:gd name="connsiteX207" fmla="*/ 3298254 w 5638801"/>
              <a:gd name="connsiteY207" fmla="*/ 6685881 h 6858000"/>
              <a:gd name="connsiteX208" fmla="*/ 3315003 w 5638801"/>
              <a:gd name="connsiteY208" fmla="*/ 6695228 h 6858000"/>
              <a:gd name="connsiteX209" fmla="*/ 3297416 w 5638801"/>
              <a:gd name="connsiteY209" fmla="*/ 6716591 h 6858000"/>
              <a:gd name="connsiteX210" fmla="*/ 3284016 w 5638801"/>
              <a:gd name="connsiteY210" fmla="*/ 6740625 h 6858000"/>
              <a:gd name="connsiteX211" fmla="*/ 3284016 w 5638801"/>
              <a:gd name="connsiteY211" fmla="*/ 6778010 h 6858000"/>
              <a:gd name="connsiteX212" fmla="*/ 3210317 w 5638801"/>
              <a:gd name="connsiteY212" fmla="*/ 6843435 h 6858000"/>
              <a:gd name="connsiteX213" fmla="*/ 3201725 w 5638801"/>
              <a:gd name="connsiteY213" fmla="*/ 6858000 h 6858000"/>
              <a:gd name="connsiteX214" fmla="*/ 3179522 w 5638801"/>
              <a:gd name="connsiteY214" fmla="*/ 6858000 h 6858000"/>
              <a:gd name="connsiteX215" fmla="*/ 3177106 w 5638801"/>
              <a:gd name="connsiteY215" fmla="*/ 6851320 h 6858000"/>
              <a:gd name="connsiteX216" fmla="*/ 3172631 w 5638801"/>
              <a:gd name="connsiteY216" fmla="*/ 6823406 h 6858000"/>
              <a:gd name="connsiteX217" fmla="*/ 3147506 w 5638801"/>
              <a:gd name="connsiteY217" fmla="*/ 6815395 h 6858000"/>
              <a:gd name="connsiteX218" fmla="*/ 3110811 w 5638801"/>
              <a:gd name="connsiteY218" fmla="*/ 6858000 h 6858000"/>
              <a:gd name="connsiteX219" fmla="*/ 0 w 5638801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5638801" h="6858000">
                <a:moveTo>
                  <a:pt x="3206967" y="6763322"/>
                </a:moveTo>
                <a:cubicBezTo>
                  <a:pt x="3206967" y="6763322"/>
                  <a:pt x="3206967" y="6763322"/>
                  <a:pt x="3200267" y="6772669"/>
                </a:cubicBezTo>
                <a:lnTo>
                  <a:pt x="3213668" y="6784686"/>
                </a:lnTo>
                <a:lnTo>
                  <a:pt x="3220367" y="6772669"/>
                </a:lnTo>
                <a:cubicBezTo>
                  <a:pt x="3216140" y="6768758"/>
                  <a:pt x="3211642" y="6765614"/>
                  <a:pt x="3206967" y="6763322"/>
                </a:cubicBezTo>
                <a:close/>
                <a:moveTo>
                  <a:pt x="2976658" y="6593753"/>
                </a:moveTo>
                <a:lnTo>
                  <a:pt x="2996759" y="6593753"/>
                </a:lnTo>
                <a:lnTo>
                  <a:pt x="2995997" y="6595823"/>
                </a:lnTo>
                <a:close/>
                <a:moveTo>
                  <a:pt x="4093866" y="5828686"/>
                </a:moveTo>
                <a:cubicBezTo>
                  <a:pt x="4091354" y="5828686"/>
                  <a:pt x="4077117" y="5828686"/>
                  <a:pt x="4067904" y="5838032"/>
                </a:cubicBezTo>
                <a:cubicBezTo>
                  <a:pt x="4058692" y="5847379"/>
                  <a:pt x="4072928" y="5858061"/>
                  <a:pt x="4075441" y="5858061"/>
                </a:cubicBezTo>
                <a:cubicBezTo>
                  <a:pt x="4085029" y="5858113"/>
                  <a:pt x="4094591" y="5856326"/>
                  <a:pt x="4103916" y="5852720"/>
                </a:cubicBezTo>
                <a:cubicBezTo>
                  <a:pt x="4103916" y="5842038"/>
                  <a:pt x="4096378" y="5828686"/>
                  <a:pt x="4093866" y="5828686"/>
                </a:cubicBezTo>
                <a:close/>
                <a:moveTo>
                  <a:pt x="4883922" y="5793922"/>
                </a:moveTo>
                <a:lnTo>
                  <a:pt x="4883616" y="5797977"/>
                </a:lnTo>
                <a:lnTo>
                  <a:pt x="4884638" y="5810944"/>
                </a:lnTo>
                <a:lnTo>
                  <a:pt x="4881941" y="5812664"/>
                </a:lnTo>
                <a:cubicBezTo>
                  <a:pt x="4881104" y="5812664"/>
                  <a:pt x="4876079" y="5808992"/>
                  <a:pt x="4872624" y="5805320"/>
                </a:cubicBezTo>
                <a:lnTo>
                  <a:pt x="4872697" y="5800168"/>
                </a:lnTo>
                <a:lnTo>
                  <a:pt x="4883616" y="5793971"/>
                </a:lnTo>
                <a:close/>
                <a:moveTo>
                  <a:pt x="4080584" y="5664919"/>
                </a:moveTo>
                <a:cubicBezTo>
                  <a:pt x="4055485" y="5669027"/>
                  <a:pt x="4068217" y="5732552"/>
                  <a:pt x="4046967" y="5741898"/>
                </a:cubicBezTo>
                <a:lnTo>
                  <a:pt x="4052829" y="5763262"/>
                </a:lnTo>
                <a:cubicBezTo>
                  <a:pt x="4065892" y="5751950"/>
                  <a:pt x="4079312" y="5741699"/>
                  <a:pt x="4093028" y="5732553"/>
                </a:cubicBezTo>
                <a:cubicBezTo>
                  <a:pt x="4101403" y="5725877"/>
                  <a:pt x="4113129" y="5732553"/>
                  <a:pt x="4118991" y="5720536"/>
                </a:cubicBezTo>
                <a:cubicBezTo>
                  <a:pt x="4127319" y="5708119"/>
                  <a:pt x="4134382" y="5693695"/>
                  <a:pt x="4139928" y="5677809"/>
                </a:cubicBezTo>
                <a:lnTo>
                  <a:pt x="4119828" y="5667128"/>
                </a:lnTo>
                <a:cubicBezTo>
                  <a:pt x="4111196" y="5668526"/>
                  <a:pt x="4102498" y="5668526"/>
                  <a:pt x="4093866" y="5667128"/>
                </a:cubicBezTo>
                <a:cubicBezTo>
                  <a:pt x="4088527" y="5664958"/>
                  <a:pt x="4084170" y="5664332"/>
                  <a:pt x="4080584" y="5664919"/>
                </a:cubicBezTo>
                <a:close/>
                <a:moveTo>
                  <a:pt x="4228702" y="5554972"/>
                </a:moveTo>
                <a:cubicBezTo>
                  <a:pt x="4217814" y="5577669"/>
                  <a:pt x="4208602" y="5589687"/>
                  <a:pt x="4206927" y="5604374"/>
                </a:cubicBezTo>
                <a:cubicBezTo>
                  <a:pt x="4205252" y="5619060"/>
                  <a:pt x="4216139" y="5624401"/>
                  <a:pt x="4221164" y="5635083"/>
                </a:cubicBezTo>
                <a:cubicBezTo>
                  <a:pt x="4230232" y="5626420"/>
                  <a:pt x="4238190" y="5615087"/>
                  <a:pt x="4244614" y="5601704"/>
                </a:cubicBezTo>
                <a:cubicBezTo>
                  <a:pt x="4244614" y="5601704"/>
                  <a:pt x="4237913" y="5580340"/>
                  <a:pt x="4228702" y="5554972"/>
                </a:cubicBezTo>
                <a:close/>
                <a:moveTo>
                  <a:pt x="5149099" y="5476194"/>
                </a:moveTo>
                <a:cubicBezTo>
                  <a:pt x="5136900" y="5477813"/>
                  <a:pt x="5124832" y="5481388"/>
                  <a:pt x="5113087" y="5486876"/>
                </a:cubicBezTo>
                <a:lnTo>
                  <a:pt x="5119788" y="5516251"/>
                </a:lnTo>
                <a:lnTo>
                  <a:pt x="5167524" y="5496223"/>
                </a:lnTo>
                <a:cubicBezTo>
                  <a:pt x="5160825" y="5496223"/>
                  <a:pt x="5155799" y="5476194"/>
                  <a:pt x="5149099" y="5476194"/>
                </a:cubicBezTo>
                <a:close/>
                <a:moveTo>
                  <a:pt x="0" y="0"/>
                </a:moveTo>
                <a:lnTo>
                  <a:pt x="5014143" y="0"/>
                </a:lnTo>
                <a:lnTo>
                  <a:pt x="4982006" y="110336"/>
                </a:lnTo>
                <a:cubicBezTo>
                  <a:pt x="4622615" y="1242678"/>
                  <a:pt x="3423339" y="2550189"/>
                  <a:pt x="4911693" y="3297160"/>
                </a:cubicBezTo>
                <a:cubicBezTo>
                  <a:pt x="5903929" y="3795142"/>
                  <a:pt x="5701662" y="4542251"/>
                  <a:pt x="5350084" y="5320503"/>
                </a:cubicBezTo>
                <a:lnTo>
                  <a:pt x="5307816" y="5410770"/>
                </a:lnTo>
                <a:lnTo>
                  <a:pt x="5282260" y="5410770"/>
                </a:lnTo>
                <a:cubicBezTo>
                  <a:pt x="5282260" y="5410770"/>
                  <a:pt x="5270535" y="5434803"/>
                  <a:pt x="5272211" y="5446820"/>
                </a:cubicBezTo>
                <a:cubicBezTo>
                  <a:pt x="5273048" y="5452829"/>
                  <a:pt x="5276397" y="5459505"/>
                  <a:pt x="5280062" y="5464345"/>
                </a:cubicBezTo>
                <a:lnTo>
                  <a:pt x="5282094" y="5465704"/>
                </a:lnTo>
                <a:lnTo>
                  <a:pt x="5273626" y="5483788"/>
                </a:lnTo>
                <a:lnTo>
                  <a:pt x="5236280" y="5487216"/>
                </a:lnTo>
                <a:cubicBezTo>
                  <a:pt x="5215827" y="5491907"/>
                  <a:pt x="5195623" y="5499376"/>
                  <a:pt x="5175892" y="5509575"/>
                </a:cubicBezTo>
                <a:cubicBezTo>
                  <a:pt x="5142393" y="5530938"/>
                  <a:pt x="5098843" y="5501564"/>
                  <a:pt x="5063669" y="5544290"/>
                </a:cubicBezTo>
                <a:cubicBezTo>
                  <a:pt x="5056970" y="5553637"/>
                  <a:pt x="5039382" y="5544290"/>
                  <a:pt x="5026820" y="5544290"/>
                </a:cubicBezTo>
                <a:cubicBezTo>
                  <a:pt x="5009497" y="5533787"/>
                  <a:pt x="4991533" y="5526186"/>
                  <a:pt x="4973221" y="5521591"/>
                </a:cubicBezTo>
                <a:cubicBezTo>
                  <a:pt x="4949771" y="5521591"/>
                  <a:pt x="4921296" y="5550966"/>
                  <a:pt x="4905385" y="5537614"/>
                </a:cubicBezTo>
                <a:cubicBezTo>
                  <a:pt x="4876079" y="5510910"/>
                  <a:pt x="4847597" y="5525597"/>
                  <a:pt x="4821635" y="5521591"/>
                </a:cubicBezTo>
                <a:cubicBezTo>
                  <a:pt x="4795680" y="5517586"/>
                  <a:pt x="4768036" y="5521591"/>
                  <a:pt x="4737887" y="5521591"/>
                </a:cubicBezTo>
                <a:cubicBezTo>
                  <a:pt x="4708390" y="5516829"/>
                  <a:pt x="4678769" y="5528636"/>
                  <a:pt x="4654139" y="5554972"/>
                </a:cubicBezTo>
                <a:cubicBezTo>
                  <a:pt x="4649014" y="5560953"/>
                  <a:pt x="4645203" y="5569364"/>
                  <a:pt x="4643257" y="5579005"/>
                </a:cubicBezTo>
                <a:cubicBezTo>
                  <a:pt x="4656657" y="5599033"/>
                  <a:pt x="4666707" y="5621731"/>
                  <a:pt x="4649120" y="5643095"/>
                </a:cubicBezTo>
                <a:cubicBezTo>
                  <a:pt x="4649120" y="5643095"/>
                  <a:pt x="4629021" y="5619060"/>
                  <a:pt x="4618970" y="5620396"/>
                </a:cubicBezTo>
                <a:cubicBezTo>
                  <a:pt x="4597169" y="5622815"/>
                  <a:pt x="4575573" y="5628628"/>
                  <a:pt x="4554483" y="5637754"/>
                </a:cubicBezTo>
                <a:cubicBezTo>
                  <a:pt x="4542633" y="5644419"/>
                  <a:pt x="4530190" y="5648025"/>
                  <a:pt x="4517635" y="5648436"/>
                </a:cubicBezTo>
                <a:cubicBezTo>
                  <a:pt x="4498457" y="5640088"/>
                  <a:pt x="4478827" y="5634726"/>
                  <a:pt x="4459010" y="5632413"/>
                </a:cubicBezTo>
                <a:cubicBezTo>
                  <a:pt x="4441330" y="5642190"/>
                  <a:pt x="4424673" y="5656142"/>
                  <a:pt x="4409599" y="5673804"/>
                </a:cubicBezTo>
                <a:cubicBezTo>
                  <a:pt x="4409599" y="5673804"/>
                  <a:pt x="4396199" y="5673804"/>
                  <a:pt x="4397037" y="5673804"/>
                </a:cubicBezTo>
                <a:cubicBezTo>
                  <a:pt x="4397874" y="5673804"/>
                  <a:pt x="4397037" y="5635083"/>
                  <a:pt x="4402899" y="5632413"/>
                </a:cubicBezTo>
                <a:cubicBezTo>
                  <a:pt x="4425551" y="5616874"/>
                  <a:pt x="4448755" y="5603501"/>
                  <a:pt x="4472410" y="5592357"/>
                </a:cubicBezTo>
                <a:cubicBezTo>
                  <a:pt x="4510097" y="5570993"/>
                  <a:pt x="4548621" y="5550966"/>
                  <a:pt x="4586308" y="5528267"/>
                </a:cubicBezTo>
                <a:cubicBezTo>
                  <a:pt x="4586308" y="5528267"/>
                  <a:pt x="4591334" y="5513581"/>
                  <a:pt x="4592171" y="5506905"/>
                </a:cubicBezTo>
                <a:cubicBezTo>
                  <a:pt x="4593009" y="5500228"/>
                  <a:pt x="4592171" y="5497558"/>
                  <a:pt x="4585471" y="5497558"/>
                </a:cubicBezTo>
                <a:cubicBezTo>
                  <a:pt x="4578771" y="5497558"/>
                  <a:pt x="4556158" y="5489547"/>
                  <a:pt x="4546109" y="5497558"/>
                </a:cubicBezTo>
                <a:cubicBezTo>
                  <a:pt x="4536059" y="5505569"/>
                  <a:pt x="4526010" y="5534943"/>
                  <a:pt x="4509259" y="5497558"/>
                </a:cubicBezTo>
                <a:cubicBezTo>
                  <a:pt x="4509259" y="5497558"/>
                  <a:pt x="4487484" y="5497558"/>
                  <a:pt x="4475761" y="5506905"/>
                </a:cubicBezTo>
                <a:lnTo>
                  <a:pt x="4475761" y="5521591"/>
                </a:lnTo>
                <a:cubicBezTo>
                  <a:pt x="4459841" y="5537614"/>
                  <a:pt x="4451473" y="5460173"/>
                  <a:pt x="4432211" y="5512246"/>
                </a:cubicBezTo>
                <a:cubicBezTo>
                  <a:pt x="4412948" y="5564317"/>
                  <a:pt x="4361862" y="5542955"/>
                  <a:pt x="4330875" y="5585681"/>
                </a:cubicBezTo>
                <a:cubicBezTo>
                  <a:pt x="4329807" y="5577196"/>
                  <a:pt x="4327822" y="5569059"/>
                  <a:pt x="4325012" y="5561648"/>
                </a:cubicBezTo>
                <a:cubicBezTo>
                  <a:pt x="4325012" y="5561648"/>
                  <a:pt x="4317475" y="5561648"/>
                  <a:pt x="4312450" y="5561648"/>
                </a:cubicBezTo>
                <a:cubicBezTo>
                  <a:pt x="4316038" y="5569837"/>
                  <a:pt x="4320957" y="5576303"/>
                  <a:pt x="4326687" y="5580340"/>
                </a:cubicBezTo>
                <a:cubicBezTo>
                  <a:pt x="4315319" y="5598875"/>
                  <a:pt x="4302994" y="5615854"/>
                  <a:pt x="4289838" y="5631078"/>
                </a:cubicBezTo>
                <a:cubicBezTo>
                  <a:pt x="4268900" y="5659116"/>
                  <a:pt x="4266389" y="5665792"/>
                  <a:pt x="4299050" y="5681815"/>
                </a:cubicBezTo>
                <a:cubicBezTo>
                  <a:pt x="4315794" y="5691162"/>
                  <a:pt x="4321656" y="5757921"/>
                  <a:pt x="4330868" y="5799312"/>
                </a:cubicBezTo>
                <a:cubicBezTo>
                  <a:pt x="4340087" y="5840703"/>
                  <a:pt x="4358506" y="5854055"/>
                  <a:pt x="4368556" y="5822011"/>
                </a:cubicBezTo>
                <a:cubicBezTo>
                  <a:pt x="4396621" y="5746157"/>
                  <a:pt x="4445868" y="5696470"/>
                  <a:pt x="4500878" y="5688491"/>
                </a:cubicBezTo>
                <a:cubicBezTo>
                  <a:pt x="4554306" y="5657582"/>
                  <a:pt x="4613603" y="5666403"/>
                  <a:pt x="4662513" y="5712524"/>
                </a:cubicBezTo>
                <a:cubicBezTo>
                  <a:pt x="4700199" y="5667128"/>
                  <a:pt x="4737050" y="5731217"/>
                  <a:pt x="4776411" y="5712524"/>
                </a:cubicBezTo>
                <a:cubicBezTo>
                  <a:pt x="4815773" y="5693832"/>
                  <a:pt x="4852629" y="5727212"/>
                  <a:pt x="4887797" y="5684486"/>
                </a:cubicBezTo>
                <a:cubicBezTo>
                  <a:pt x="4887797" y="5684486"/>
                  <a:pt x="4905385" y="5729882"/>
                  <a:pt x="4916272" y="5684486"/>
                </a:cubicBezTo>
                <a:cubicBezTo>
                  <a:pt x="4924943" y="5653860"/>
                  <a:pt x="4942458" y="5631929"/>
                  <a:pt x="4963171" y="5625737"/>
                </a:cubicBezTo>
                <a:cubicBezTo>
                  <a:pt x="5016414" y="5619060"/>
                  <a:pt x="5069895" y="5619060"/>
                  <a:pt x="5123131" y="5625737"/>
                </a:cubicBezTo>
                <a:cubicBezTo>
                  <a:pt x="5133181" y="5625737"/>
                  <a:pt x="5142400" y="5652440"/>
                  <a:pt x="5152443" y="5667128"/>
                </a:cubicBezTo>
                <a:lnTo>
                  <a:pt x="5123968" y="5687156"/>
                </a:lnTo>
                <a:lnTo>
                  <a:pt x="5097168" y="5700507"/>
                </a:lnTo>
                <a:cubicBezTo>
                  <a:pt x="5103875" y="5707183"/>
                  <a:pt x="5110576" y="5719200"/>
                  <a:pt x="5118106" y="5719200"/>
                </a:cubicBezTo>
                <a:lnTo>
                  <a:pt x="5163396" y="5719200"/>
                </a:lnTo>
                <a:lnTo>
                  <a:pt x="5134012" y="5781955"/>
                </a:lnTo>
                <a:lnTo>
                  <a:pt x="5039388" y="5781955"/>
                </a:lnTo>
                <a:cubicBezTo>
                  <a:pt x="5005051" y="5781955"/>
                  <a:pt x="5015102" y="5818005"/>
                  <a:pt x="5013426" y="5846044"/>
                </a:cubicBezTo>
                <a:cubicBezTo>
                  <a:pt x="4974903" y="5846044"/>
                  <a:pt x="4936378" y="5846044"/>
                  <a:pt x="4897854" y="5846044"/>
                </a:cubicBezTo>
                <a:cubicBezTo>
                  <a:pt x="4893248" y="5846044"/>
                  <a:pt x="4889060" y="5841037"/>
                  <a:pt x="4886338" y="5832526"/>
                </a:cubicBezTo>
                <a:lnTo>
                  <a:pt x="4884638" y="5810944"/>
                </a:lnTo>
                <a:lnTo>
                  <a:pt x="4911254" y="5793971"/>
                </a:lnTo>
                <a:cubicBezTo>
                  <a:pt x="4908741" y="5793971"/>
                  <a:pt x="4906228" y="5791968"/>
                  <a:pt x="4902145" y="5790967"/>
                </a:cubicBezTo>
                <a:lnTo>
                  <a:pt x="4883922" y="5793922"/>
                </a:lnTo>
                <a:lnTo>
                  <a:pt x="4884506" y="5786148"/>
                </a:lnTo>
                <a:cubicBezTo>
                  <a:pt x="4884349" y="5782205"/>
                  <a:pt x="4880894" y="5797977"/>
                  <a:pt x="4872729" y="5797977"/>
                </a:cubicBezTo>
                <a:lnTo>
                  <a:pt x="4872697" y="5800168"/>
                </a:lnTo>
                <a:lnTo>
                  <a:pt x="4860376" y="5807160"/>
                </a:lnTo>
                <a:cubicBezTo>
                  <a:pt x="4853676" y="5810998"/>
                  <a:pt x="4848023" y="5813332"/>
                  <a:pt x="4843417" y="5811329"/>
                </a:cubicBezTo>
                <a:cubicBezTo>
                  <a:pt x="4834204" y="5807333"/>
                  <a:pt x="4812430" y="5777949"/>
                  <a:pt x="4803218" y="5784624"/>
                </a:cubicBezTo>
                <a:cubicBezTo>
                  <a:pt x="4794005" y="5791300"/>
                  <a:pt x="4791493" y="5832691"/>
                  <a:pt x="4780605" y="5844709"/>
                </a:cubicBezTo>
                <a:cubicBezTo>
                  <a:pt x="4769718" y="5856736"/>
                  <a:pt x="4734544" y="5872747"/>
                  <a:pt x="4713607" y="5891440"/>
                </a:cubicBezTo>
                <a:cubicBezTo>
                  <a:pt x="4706069" y="5898117"/>
                  <a:pt x="4703556" y="5920814"/>
                  <a:pt x="4699369" y="5935502"/>
                </a:cubicBezTo>
                <a:cubicBezTo>
                  <a:pt x="4698367" y="5920688"/>
                  <a:pt x="4695821" y="5906254"/>
                  <a:pt x="4691832" y="5892776"/>
                </a:cubicBezTo>
                <a:cubicBezTo>
                  <a:pt x="4675082" y="5858061"/>
                  <a:pt x="4655820" y="5828686"/>
                  <a:pt x="4625671" y="5844709"/>
                </a:cubicBezTo>
                <a:cubicBezTo>
                  <a:pt x="4607997" y="5852594"/>
                  <a:pt x="4590885" y="5863338"/>
                  <a:pt x="4574584" y="5876753"/>
                </a:cubicBezTo>
                <a:cubicBezTo>
                  <a:pt x="4556158" y="5891440"/>
                  <a:pt x="4550297" y="5820676"/>
                  <a:pt x="4526847" y="5862067"/>
                </a:cubicBezTo>
                <a:cubicBezTo>
                  <a:pt x="4521821" y="5871413"/>
                  <a:pt x="4495860" y="5850049"/>
                  <a:pt x="4479948" y="5843373"/>
                </a:cubicBezTo>
                <a:cubicBezTo>
                  <a:pt x="4479948" y="5843373"/>
                  <a:pt x="4472410" y="5843373"/>
                  <a:pt x="4469897" y="5843373"/>
                </a:cubicBezTo>
                <a:cubicBezTo>
                  <a:pt x="4431374" y="5809994"/>
                  <a:pt x="4425511" y="5916809"/>
                  <a:pt x="4391173" y="5891440"/>
                </a:cubicBezTo>
                <a:cubicBezTo>
                  <a:pt x="4365258" y="5867597"/>
                  <a:pt x="4333334" y="5867597"/>
                  <a:pt x="4307426" y="5891440"/>
                </a:cubicBezTo>
                <a:cubicBezTo>
                  <a:pt x="4307426" y="5891440"/>
                  <a:pt x="4307426" y="5900787"/>
                  <a:pt x="4307426" y="5906128"/>
                </a:cubicBezTo>
                <a:cubicBezTo>
                  <a:pt x="4284813" y="5906128"/>
                  <a:pt x="4255502" y="5991580"/>
                  <a:pt x="4240426" y="5886099"/>
                </a:cubicBezTo>
                <a:cubicBezTo>
                  <a:pt x="4240426" y="5863402"/>
                  <a:pt x="4192689" y="5856726"/>
                  <a:pt x="4156678" y="5846044"/>
                </a:cubicBezTo>
                <a:cubicBezTo>
                  <a:pt x="4156678" y="5846044"/>
                  <a:pt x="4156678" y="5834027"/>
                  <a:pt x="4165890" y="5827352"/>
                </a:cubicBezTo>
                <a:cubicBezTo>
                  <a:pt x="4175102" y="5820686"/>
                  <a:pt x="4156678" y="5811329"/>
                  <a:pt x="4152490" y="5811329"/>
                </a:cubicBezTo>
                <a:cubicBezTo>
                  <a:pt x="4143898" y="5814104"/>
                  <a:pt x="4135490" y="5818131"/>
                  <a:pt x="4127359" y="5823346"/>
                </a:cubicBezTo>
                <a:cubicBezTo>
                  <a:pt x="4136017" y="5834121"/>
                  <a:pt x="4146008" y="5841860"/>
                  <a:pt x="4156671" y="5846044"/>
                </a:cubicBezTo>
                <a:cubicBezTo>
                  <a:pt x="4163370" y="5846044"/>
                  <a:pt x="4162534" y="5867407"/>
                  <a:pt x="4156671" y="5868743"/>
                </a:cubicBezTo>
                <a:cubicBezTo>
                  <a:pt x="4140904" y="5874051"/>
                  <a:pt x="4124965" y="5878067"/>
                  <a:pt x="4108934" y="5880759"/>
                </a:cubicBezTo>
                <a:lnTo>
                  <a:pt x="4120659" y="5926155"/>
                </a:lnTo>
                <a:lnTo>
                  <a:pt x="4059523" y="5959536"/>
                </a:lnTo>
                <a:cubicBezTo>
                  <a:pt x="4032723" y="5974222"/>
                  <a:pt x="4009274" y="5988910"/>
                  <a:pt x="4048635" y="6028966"/>
                </a:cubicBezTo>
                <a:cubicBezTo>
                  <a:pt x="4053963" y="6035043"/>
                  <a:pt x="4058751" y="6042223"/>
                  <a:pt x="4062872" y="6050328"/>
                </a:cubicBezTo>
                <a:cubicBezTo>
                  <a:pt x="4057848" y="6050328"/>
                  <a:pt x="4052823" y="6065016"/>
                  <a:pt x="4046960" y="6066351"/>
                </a:cubicBezTo>
                <a:cubicBezTo>
                  <a:pt x="3995873" y="6078368"/>
                  <a:pt x="3945624" y="6089050"/>
                  <a:pt x="3894538" y="6097060"/>
                </a:cubicBezTo>
                <a:cubicBezTo>
                  <a:pt x="3883650" y="6097060"/>
                  <a:pt x="3876113" y="6163820"/>
                  <a:pt x="3863550" y="6105071"/>
                </a:cubicBezTo>
                <a:cubicBezTo>
                  <a:pt x="3863550" y="6086379"/>
                  <a:pt x="3869413" y="6058340"/>
                  <a:pt x="3873601" y="6034307"/>
                </a:cubicBezTo>
                <a:cubicBezTo>
                  <a:pt x="3919663" y="6059675"/>
                  <a:pt x="3917149" y="5978228"/>
                  <a:pt x="3942274" y="5956866"/>
                </a:cubicBezTo>
                <a:cubicBezTo>
                  <a:pt x="3969642" y="5937731"/>
                  <a:pt x="3997595" y="5920794"/>
                  <a:pt x="4026023" y="5906128"/>
                </a:cubicBezTo>
                <a:cubicBezTo>
                  <a:pt x="4026023" y="5906128"/>
                  <a:pt x="4034398" y="5894111"/>
                  <a:pt x="4038586" y="5888770"/>
                </a:cubicBezTo>
                <a:cubicBezTo>
                  <a:pt x="4031971" y="5876227"/>
                  <a:pt x="4024684" y="5864610"/>
                  <a:pt x="4016811" y="5854055"/>
                </a:cubicBezTo>
                <a:cubicBezTo>
                  <a:pt x="3990848" y="5827352"/>
                  <a:pt x="3966561" y="5876753"/>
                  <a:pt x="3939762" y="5854055"/>
                </a:cubicBezTo>
                <a:cubicBezTo>
                  <a:pt x="3929013" y="5844720"/>
                  <a:pt x="3916418" y="5842333"/>
                  <a:pt x="3904587" y="5847379"/>
                </a:cubicBezTo>
                <a:cubicBezTo>
                  <a:pt x="3875276" y="5866072"/>
                  <a:pt x="3870250" y="5955530"/>
                  <a:pt x="3820839" y="5922150"/>
                </a:cubicBezTo>
                <a:cubicBezTo>
                  <a:pt x="3788177" y="5899452"/>
                  <a:pt x="3768914" y="5956866"/>
                  <a:pt x="3742115" y="5964876"/>
                </a:cubicBezTo>
                <a:cubicBezTo>
                  <a:pt x="3705529" y="5967316"/>
                  <a:pt x="3672024" y="5998257"/>
                  <a:pt x="3652504" y="6047659"/>
                </a:cubicBezTo>
                <a:cubicBezTo>
                  <a:pt x="3637429" y="6085044"/>
                  <a:pt x="3588018" y="6063680"/>
                  <a:pt x="3555356" y="6091720"/>
                </a:cubicBezTo>
                <a:cubicBezTo>
                  <a:pt x="3526182" y="6110465"/>
                  <a:pt x="3495412" y="6122167"/>
                  <a:pt x="3464069" y="6126435"/>
                </a:cubicBezTo>
                <a:lnTo>
                  <a:pt x="3438108" y="6142457"/>
                </a:lnTo>
                <a:cubicBezTo>
                  <a:pt x="3445724" y="6149490"/>
                  <a:pt x="3453894" y="6154874"/>
                  <a:pt x="3462394" y="6158479"/>
                </a:cubicBezTo>
                <a:cubicBezTo>
                  <a:pt x="3493474" y="6151372"/>
                  <a:pt x="3525160" y="6160257"/>
                  <a:pt x="3552842" y="6183848"/>
                </a:cubicBezTo>
                <a:cubicBezTo>
                  <a:pt x="3579642" y="6133111"/>
                  <a:pt x="3616492" y="6157144"/>
                  <a:pt x="3646642" y="6161150"/>
                </a:cubicBezTo>
                <a:cubicBezTo>
                  <a:pt x="3707785" y="6170497"/>
                  <a:pt x="3773109" y="6121094"/>
                  <a:pt x="3829221" y="6190524"/>
                </a:cubicBezTo>
                <a:cubicBezTo>
                  <a:pt x="3907943" y="6095725"/>
                  <a:pt x="3985830" y="6223905"/>
                  <a:pt x="4064547" y="6190524"/>
                </a:cubicBezTo>
                <a:cubicBezTo>
                  <a:pt x="4064547" y="6190524"/>
                  <a:pt x="4079622" y="6209217"/>
                  <a:pt x="4079622" y="6219899"/>
                </a:cubicBezTo>
                <a:cubicBezTo>
                  <a:pt x="4079622" y="6230580"/>
                  <a:pt x="4071247" y="6250608"/>
                  <a:pt x="4065385" y="6251943"/>
                </a:cubicBezTo>
                <a:cubicBezTo>
                  <a:pt x="4049130" y="6257936"/>
                  <a:pt x="4032235" y="6257936"/>
                  <a:pt x="4015980" y="6251943"/>
                </a:cubicBezTo>
                <a:cubicBezTo>
                  <a:pt x="3996717" y="6241261"/>
                  <a:pt x="3977455" y="6201206"/>
                  <a:pt x="3977455" y="6271971"/>
                </a:cubicBezTo>
                <a:cubicBezTo>
                  <a:pt x="3977455" y="6271971"/>
                  <a:pt x="3965731" y="6278647"/>
                  <a:pt x="3964893" y="6271971"/>
                </a:cubicBezTo>
                <a:cubicBezTo>
                  <a:pt x="3950656" y="6235921"/>
                  <a:pt x="3928044" y="6254614"/>
                  <a:pt x="3909613" y="6249273"/>
                </a:cubicBezTo>
                <a:cubicBezTo>
                  <a:pt x="3878625" y="6241261"/>
                  <a:pt x="3846800" y="6263960"/>
                  <a:pt x="3813301" y="6231915"/>
                </a:cubicBezTo>
                <a:cubicBezTo>
                  <a:pt x="3800739" y="6219899"/>
                  <a:pt x="3768914" y="6271971"/>
                  <a:pt x="3743790" y="6279982"/>
                </a:cubicBezTo>
                <a:cubicBezTo>
                  <a:pt x="3714399" y="6292030"/>
                  <a:pt x="3683576" y="6292030"/>
                  <a:pt x="3654179" y="6279982"/>
                </a:cubicBezTo>
                <a:cubicBezTo>
                  <a:pt x="3629054" y="6265296"/>
                  <a:pt x="3611467" y="6348078"/>
                  <a:pt x="3588855" y="6279982"/>
                </a:cubicBezTo>
                <a:cubicBezTo>
                  <a:pt x="3539449" y="6279982"/>
                  <a:pt x="3489194" y="6279982"/>
                  <a:pt x="3438945" y="6279982"/>
                </a:cubicBezTo>
                <a:cubicBezTo>
                  <a:pt x="3426191" y="6282989"/>
                  <a:pt x="3414882" y="6294679"/>
                  <a:pt x="3407957" y="6312028"/>
                </a:cubicBezTo>
                <a:cubicBezTo>
                  <a:pt x="3394558" y="6365446"/>
                  <a:pt x="3363571" y="6298685"/>
                  <a:pt x="3359384" y="6326725"/>
                </a:cubicBezTo>
                <a:cubicBezTo>
                  <a:pt x="3355203" y="6354764"/>
                  <a:pt x="3351847" y="6389478"/>
                  <a:pt x="3329234" y="6346752"/>
                </a:cubicBezTo>
                <a:cubicBezTo>
                  <a:pt x="3320021" y="6412177"/>
                  <a:pt x="3278985" y="6401496"/>
                  <a:pt x="3253023" y="6426864"/>
                </a:cubicBezTo>
                <a:cubicBezTo>
                  <a:pt x="3244648" y="6434875"/>
                  <a:pt x="3230411" y="6426864"/>
                  <a:pt x="3218686" y="6426864"/>
                </a:cubicBezTo>
                <a:cubicBezTo>
                  <a:pt x="3223598" y="6414910"/>
                  <a:pt x="3229204" y="6403735"/>
                  <a:pt x="3235435" y="6393484"/>
                </a:cubicBezTo>
                <a:cubicBezTo>
                  <a:pt x="3259894" y="6391824"/>
                  <a:pt x="3284108" y="6385084"/>
                  <a:pt x="3307466" y="6373446"/>
                </a:cubicBezTo>
                <a:cubicBezTo>
                  <a:pt x="3321703" y="6350748"/>
                  <a:pt x="3351853" y="6333390"/>
                  <a:pt x="3338452" y="6286658"/>
                </a:cubicBezTo>
                <a:cubicBezTo>
                  <a:pt x="3330915" y="6261290"/>
                  <a:pt x="3274804" y="6267966"/>
                  <a:pt x="3254704" y="6296005"/>
                </a:cubicBezTo>
                <a:cubicBezTo>
                  <a:pt x="3234604" y="6324043"/>
                  <a:pt x="3243817" y="6332055"/>
                  <a:pt x="3237117" y="6348078"/>
                </a:cubicBezTo>
                <a:cubicBezTo>
                  <a:pt x="3231690" y="6353796"/>
                  <a:pt x="3225141" y="6356162"/>
                  <a:pt x="3218692" y="6354754"/>
                </a:cubicBezTo>
                <a:cubicBezTo>
                  <a:pt x="3200267" y="6354754"/>
                  <a:pt x="3175980" y="6333390"/>
                  <a:pt x="3165930" y="6345407"/>
                </a:cubicBezTo>
                <a:cubicBezTo>
                  <a:pt x="3147809" y="6373393"/>
                  <a:pt x="3133050" y="6406427"/>
                  <a:pt x="3122381" y="6442877"/>
                </a:cubicBezTo>
                <a:cubicBezTo>
                  <a:pt x="3122381" y="6442877"/>
                  <a:pt x="3130756" y="6458898"/>
                  <a:pt x="3135781" y="6465574"/>
                </a:cubicBezTo>
                <a:cubicBezTo>
                  <a:pt x="3141439" y="6469928"/>
                  <a:pt x="3147328" y="6473501"/>
                  <a:pt x="3153368" y="6476256"/>
                </a:cubicBezTo>
                <a:cubicBezTo>
                  <a:pt x="3148085" y="6484519"/>
                  <a:pt x="3142177" y="6491690"/>
                  <a:pt x="3135781" y="6497619"/>
                </a:cubicBezTo>
                <a:lnTo>
                  <a:pt x="3012670" y="6563044"/>
                </a:lnTo>
                <a:cubicBezTo>
                  <a:pt x="3001763" y="6577016"/>
                  <a:pt x="2989248" y="6587445"/>
                  <a:pt x="2975821" y="6593753"/>
                </a:cubicBezTo>
                <a:cubicBezTo>
                  <a:pt x="2929257" y="6604719"/>
                  <a:pt x="2883124" y="6619878"/>
                  <a:pt x="2837635" y="6639150"/>
                </a:cubicBezTo>
                <a:cubicBezTo>
                  <a:pt x="2823082" y="6647298"/>
                  <a:pt x="2809280" y="6658525"/>
                  <a:pt x="2796599" y="6672529"/>
                </a:cubicBezTo>
                <a:cubicBezTo>
                  <a:pt x="2796599" y="6672529"/>
                  <a:pt x="2796599" y="6693893"/>
                  <a:pt x="2796599" y="6703240"/>
                </a:cubicBezTo>
                <a:cubicBezTo>
                  <a:pt x="2796599" y="6712586"/>
                  <a:pt x="2808324" y="6717926"/>
                  <a:pt x="2808324" y="6717926"/>
                </a:cubicBezTo>
                <a:cubicBezTo>
                  <a:pt x="2827586" y="6679205"/>
                  <a:pt x="2845173" y="6681876"/>
                  <a:pt x="2864435" y="6717926"/>
                </a:cubicBezTo>
                <a:cubicBezTo>
                  <a:pt x="2883697" y="6753977"/>
                  <a:pt x="2897935" y="6663184"/>
                  <a:pt x="2920547" y="6709916"/>
                </a:cubicBezTo>
                <a:cubicBezTo>
                  <a:pt x="2930418" y="6706299"/>
                  <a:pt x="2939605" y="6698971"/>
                  <a:pt x="2947347" y="6688552"/>
                </a:cubicBezTo>
                <a:cubicBezTo>
                  <a:pt x="2959896" y="6671215"/>
                  <a:pt x="2971646" y="6652481"/>
                  <a:pt x="2982521" y="6632473"/>
                </a:cubicBezTo>
                <a:lnTo>
                  <a:pt x="2995997" y="6595823"/>
                </a:lnTo>
                <a:lnTo>
                  <a:pt x="2999270" y="6596173"/>
                </a:lnTo>
                <a:cubicBezTo>
                  <a:pt x="3017643" y="6607940"/>
                  <a:pt x="3025651" y="6638482"/>
                  <a:pt x="3044495" y="6604435"/>
                </a:cubicBezTo>
                <a:cubicBezTo>
                  <a:pt x="3053358" y="6592408"/>
                  <a:pt x="3065096" y="6587256"/>
                  <a:pt x="3076570" y="6590346"/>
                </a:cubicBezTo>
                <a:cubicBezTo>
                  <a:pt x="3088044" y="6593438"/>
                  <a:pt x="3098067" y="6604456"/>
                  <a:pt x="3103957" y="6620458"/>
                </a:cubicBezTo>
                <a:lnTo>
                  <a:pt x="3117356" y="6643155"/>
                </a:lnTo>
                <a:cubicBezTo>
                  <a:pt x="3111494" y="6643155"/>
                  <a:pt x="3105632" y="6659178"/>
                  <a:pt x="3100607" y="6657843"/>
                </a:cubicBezTo>
                <a:cubicBezTo>
                  <a:pt x="3066270" y="6648496"/>
                  <a:pt x="3051195" y="6667189"/>
                  <a:pt x="3056219" y="6725937"/>
                </a:cubicBezTo>
                <a:cubicBezTo>
                  <a:pt x="3056219" y="6740625"/>
                  <a:pt x="3043657" y="6761987"/>
                  <a:pt x="3033608" y="6774004"/>
                </a:cubicBezTo>
                <a:cubicBezTo>
                  <a:pt x="3023175" y="6784402"/>
                  <a:pt x="3011906" y="6792487"/>
                  <a:pt x="3000108" y="6798038"/>
                </a:cubicBezTo>
                <a:cubicBezTo>
                  <a:pt x="3000108" y="6798038"/>
                  <a:pt x="3006809" y="6818066"/>
                  <a:pt x="3008483" y="6818066"/>
                </a:cubicBezTo>
                <a:cubicBezTo>
                  <a:pt x="3034445" y="6807384"/>
                  <a:pt x="3060407" y="6894171"/>
                  <a:pt x="3083019" y="6818066"/>
                </a:cubicBezTo>
                <a:cubicBezTo>
                  <a:pt x="3105921" y="6745156"/>
                  <a:pt x="3155498" y="6703754"/>
                  <a:pt x="3206130" y="6715255"/>
                </a:cubicBezTo>
                <a:cubicBezTo>
                  <a:pt x="3237341" y="6709978"/>
                  <a:pt x="3268176" y="6700148"/>
                  <a:pt x="3298254" y="6685881"/>
                </a:cubicBezTo>
                <a:cubicBezTo>
                  <a:pt x="3303279" y="6685881"/>
                  <a:pt x="3309978" y="6692558"/>
                  <a:pt x="3315003" y="6695228"/>
                </a:cubicBezTo>
                <a:lnTo>
                  <a:pt x="3297416" y="6716591"/>
                </a:lnTo>
                <a:cubicBezTo>
                  <a:pt x="3292392" y="6724602"/>
                  <a:pt x="3283178" y="6736619"/>
                  <a:pt x="3284016" y="6740625"/>
                </a:cubicBezTo>
                <a:cubicBezTo>
                  <a:pt x="3284853" y="6744630"/>
                  <a:pt x="3308303" y="6780680"/>
                  <a:pt x="3284016" y="6778010"/>
                </a:cubicBezTo>
                <a:cubicBezTo>
                  <a:pt x="3253854" y="6777063"/>
                  <a:pt x="3225702" y="6802054"/>
                  <a:pt x="3210317" y="6843435"/>
                </a:cubicBezTo>
                <a:lnTo>
                  <a:pt x="3201725" y="6858000"/>
                </a:lnTo>
                <a:lnTo>
                  <a:pt x="3179522" y="6858000"/>
                </a:lnTo>
                <a:lnTo>
                  <a:pt x="3177106" y="6851320"/>
                </a:lnTo>
                <a:cubicBezTo>
                  <a:pt x="3175457" y="6843434"/>
                  <a:pt x="3174097" y="6833754"/>
                  <a:pt x="3172631" y="6823406"/>
                </a:cubicBezTo>
                <a:cubicBezTo>
                  <a:pt x="3165423" y="6814912"/>
                  <a:pt x="3156211" y="6811979"/>
                  <a:pt x="3147506" y="6815395"/>
                </a:cubicBezTo>
                <a:lnTo>
                  <a:pt x="311081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75000" t="-12000" r="-75000" b="-12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结构细节</a:t>
            </a:r>
            <a:r>
              <a:rPr lang="en-US" altLang="zh-CN"/>
              <a:t>-tensorflow serving</a:t>
            </a:r>
            <a:endParaRPr lang="en-US" altLang="zh-CN"/>
          </a:p>
        </p:txBody>
      </p:sp>
      <p:pic>
        <p:nvPicPr>
          <p:cNvPr id="4" name="图片 3" descr="截屏2021-07-29 下午4.18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08760"/>
            <a:ext cx="5323840" cy="4822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2420" y="1691005"/>
            <a:ext cx="46913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蓝色部分是在</a:t>
            </a:r>
            <a:r>
              <a:rPr lang="en-US" altLang="zh-CN"/>
              <a:t>gpu</a:t>
            </a:r>
            <a:r>
              <a:rPr lang="zh-CN" altLang="en-US"/>
              <a:t>服务器上需要创建的文件夹</a:t>
            </a:r>
            <a:endParaRPr lang="zh-CN" altLang="en-US"/>
          </a:p>
          <a:p>
            <a:r>
              <a:rPr lang="zh-CN" altLang="en-US"/>
              <a:t>里面放了模型</a:t>
            </a:r>
            <a:r>
              <a:rPr lang="en-US" altLang="zh-CN"/>
              <a:t>1</a:t>
            </a:r>
            <a:r>
              <a:rPr lang="zh-CN" altLang="en-US"/>
              <a:t>、模型</a:t>
            </a:r>
            <a:r>
              <a:rPr lang="en-US" altLang="zh-CN"/>
              <a:t>2</a:t>
            </a:r>
            <a:r>
              <a:rPr lang="zh-CN" altLang="en-US"/>
              <a:t>、模型</a:t>
            </a:r>
            <a:r>
              <a:rPr lang="en-US" altLang="zh-CN"/>
              <a:t>3</a:t>
            </a:r>
            <a:r>
              <a:rPr lang="zh-CN" altLang="en-US"/>
              <a:t>，每个模型</a:t>
            </a:r>
            <a:endParaRPr lang="zh-CN" altLang="en-US"/>
          </a:p>
          <a:p>
            <a:r>
              <a:rPr lang="zh-CN" altLang="en-US"/>
              <a:t>有多个版本同时服务，另外有三个配置文件</a:t>
            </a:r>
            <a:endParaRPr lang="zh-CN" altLang="en-US"/>
          </a:p>
          <a:p>
            <a:r>
              <a:rPr lang="zh-CN" altLang="en-US"/>
              <a:t>分别控制</a:t>
            </a:r>
            <a:r>
              <a:rPr lang="en-US" altLang="zh-CN"/>
              <a:t>batch</a:t>
            </a:r>
            <a:r>
              <a:rPr lang="zh-CN" altLang="en-US"/>
              <a:t>批处理、模型文件及位置、</a:t>
            </a:r>
            <a:endParaRPr lang="zh-CN" altLang="en-US"/>
          </a:p>
          <a:p>
            <a:r>
              <a:rPr lang="zh-CN" altLang="en-US"/>
              <a:t>显存占用控制文件。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62420" y="3542030"/>
            <a:ext cx="54616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我们在</a:t>
            </a:r>
            <a:r>
              <a:rPr lang="en-US" altLang="zh-CN"/>
              <a:t>4</a:t>
            </a:r>
            <a:r>
              <a:rPr lang="zh-CN" altLang="en-US"/>
              <a:t>块</a:t>
            </a:r>
            <a:r>
              <a:rPr lang="en-US" altLang="zh-CN"/>
              <a:t>GPU</a:t>
            </a:r>
            <a:r>
              <a:rPr lang="zh-CN" altLang="en-US"/>
              <a:t>上每块分别启动</a:t>
            </a:r>
            <a:r>
              <a:rPr lang="en-US" altLang="zh-CN"/>
              <a:t>6</a:t>
            </a:r>
            <a:r>
              <a:rPr lang="zh-CN" altLang="en-US"/>
              <a:t>个</a:t>
            </a:r>
            <a:r>
              <a:rPr lang="en-US" altLang="zh-CN"/>
              <a:t>docker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将宿主机文件夹映射到每一个</a:t>
            </a:r>
            <a:r>
              <a:rPr lang="en-US" altLang="zh-CN"/>
              <a:t>docker</a:t>
            </a:r>
            <a:r>
              <a:rPr lang="zh-CN" altLang="en-US"/>
              <a:t>，模型文件更新</a:t>
            </a:r>
            <a:endParaRPr lang="zh-CN" altLang="en-US"/>
          </a:p>
          <a:p>
            <a:r>
              <a:rPr lang="zh-CN" altLang="en-US"/>
              <a:t>只需要更新宿主机文件一次即可，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整体结构</a:t>
            </a:r>
            <a:endParaRPr lang="zh-CN" altLang="en-US"/>
          </a:p>
        </p:txBody>
      </p:sp>
      <p:pic>
        <p:nvPicPr>
          <p:cNvPr id="4" name="图片 3" descr="截屏2021-07-29 下午4.04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05890"/>
            <a:ext cx="7755255" cy="4819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5770" y="1518920"/>
            <a:ext cx="429260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24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docker</a:t>
            </a:r>
            <a:r>
              <a:rPr lang="zh-CN" altLang="en-US">
                <a:sym typeface="+mn-ea"/>
              </a:rPr>
              <a:t>容器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内的</a:t>
            </a:r>
            <a:r>
              <a:rPr lang="en-US" altLang="zh-CN">
                <a:sym typeface="+mn-ea"/>
              </a:rPr>
              <a:t>tfserving</a:t>
            </a:r>
            <a:r>
              <a:rPr lang="zh-CN" altLang="en-US">
                <a:sym typeface="+mn-ea"/>
              </a:rPr>
              <a:t>服务映射到物理机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24</a:t>
            </a:r>
            <a:r>
              <a:rPr lang="zh-CN" altLang="en-US">
                <a:sym typeface="+mn-ea"/>
              </a:rPr>
              <a:t>个端口，供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python web</a:t>
            </a:r>
            <a:r>
              <a:rPr lang="zh-CN" altLang="en-US">
                <a:sym typeface="+mn-ea"/>
              </a:rPr>
              <a:t>调用，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为充分利用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gpu</a:t>
            </a:r>
            <a:r>
              <a:rPr lang="zh-CN" altLang="en-US">
                <a:sym typeface="+mn-ea"/>
              </a:rPr>
              <a:t>中间接了一层负载均衡，业务逻辑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flask</a:t>
            </a:r>
            <a:r>
              <a:rPr lang="zh-CN" altLang="en-US">
                <a:sym typeface="+mn-ea"/>
              </a:rPr>
              <a:t>的响应函数中，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生产环境的</a:t>
            </a:r>
            <a:r>
              <a:rPr lang="en-US" altLang="zh-CN"/>
              <a:t>web server</a:t>
            </a:r>
            <a:r>
              <a:rPr lang="zh-CN" altLang="en-US"/>
              <a:t>采用</a:t>
            </a:r>
            <a:r>
              <a:rPr lang="en-US" altLang="zh-CN"/>
              <a:t>gunicorn</a:t>
            </a:r>
            <a:endParaRPr lang="en-US" altLang="zh-CN"/>
          </a:p>
          <a:p>
            <a:pPr algn="l"/>
            <a:r>
              <a:rPr lang="zh-CN" altLang="en-US"/>
              <a:t>（因为</a:t>
            </a:r>
            <a:r>
              <a:rPr lang="en-US" altLang="zh-CN"/>
              <a:t>flask</a:t>
            </a:r>
            <a:r>
              <a:rPr lang="zh-CN" altLang="en-US"/>
              <a:t>自带的</a:t>
            </a:r>
            <a:r>
              <a:rPr lang="en-US" altLang="zh-CN"/>
              <a:t>web server</a:t>
            </a:r>
            <a:r>
              <a:rPr lang="zh-CN" altLang="en-US"/>
              <a:t>是同步的）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结构细节</a:t>
            </a:r>
            <a:r>
              <a:rPr lang="en-US" altLang="zh-CN"/>
              <a:t>-</a:t>
            </a:r>
            <a:r>
              <a:rPr lang="zh-CN" altLang="en-US"/>
              <a:t>负载均衡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负载均衡采用轮询的方式，因为</a:t>
            </a:r>
            <a:r>
              <a:rPr lang="en-US" altLang="zh-CN"/>
              <a:t>4</a:t>
            </a:r>
            <a:r>
              <a:rPr lang="zh-CN" altLang="en-US"/>
              <a:t>块</a:t>
            </a:r>
            <a:endParaRPr lang="zh-CN" altLang="en-US"/>
          </a:p>
          <a:p>
            <a:r>
              <a:rPr lang="en-US" altLang="zh-CN"/>
              <a:t>gpu</a:t>
            </a:r>
            <a:r>
              <a:rPr lang="zh-CN" altLang="en-US"/>
              <a:t>的算力是一样的</a:t>
            </a:r>
            <a:endParaRPr lang="zh-CN" altLang="en-US"/>
          </a:p>
          <a:p>
            <a:r>
              <a:rPr lang="zh-CN" altLang="en-US"/>
              <a:t>如果在服务器上安装了多种不同的</a:t>
            </a:r>
            <a:r>
              <a:rPr lang="en-US" altLang="zh-CN"/>
              <a:t>gpu</a:t>
            </a:r>
            <a:endParaRPr lang="en-US" altLang="zh-CN"/>
          </a:p>
          <a:p>
            <a:r>
              <a:rPr lang="zh-CN" altLang="en-US"/>
              <a:t>可以根据算力分配权重</a:t>
            </a:r>
            <a:endParaRPr lang="zh-CN" altLang="en-US"/>
          </a:p>
        </p:txBody>
      </p:sp>
      <p:pic>
        <p:nvPicPr>
          <p:cNvPr id="4" name="图片 3" descr="截屏2021-07-29 下午4.46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0210" y="1111250"/>
            <a:ext cx="2592070" cy="55854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对比</a:t>
            </a:r>
            <a:r>
              <a:rPr lang="en-US" altLang="zh-CN"/>
              <a:t>-</a:t>
            </a:r>
            <a:r>
              <a:rPr lang="zh-CN" altLang="en-US"/>
              <a:t>吞吐量和时延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service streamer</a:t>
            </a:r>
            <a:r>
              <a:rPr lang="zh-CN" altLang="en-US"/>
              <a:t>中间件</a:t>
            </a:r>
            <a:endParaRPr lang="zh-CN" altLang="en-US"/>
          </a:p>
        </p:txBody>
      </p:sp>
      <p:pic>
        <p:nvPicPr>
          <p:cNvPr id="4" name="图片 3" descr="截屏2021-07-29 下午3.40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501265"/>
            <a:ext cx="10058400" cy="1855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对比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吞吐量和时延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在四块</a:t>
            </a:r>
            <a:r>
              <a:rPr lang="en-US" altLang="zh-CN"/>
              <a:t>GPU</a:t>
            </a:r>
            <a:r>
              <a:rPr lang="zh-CN" altLang="en-US"/>
              <a:t>的情况下，没有精细化调参的情况下，吞吐量和时延是</a:t>
            </a:r>
            <a:r>
              <a:rPr lang="en-US" altLang="zh-CN"/>
              <a:t>service streamer</a:t>
            </a:r>
            <a:r>
              <a:rPr lang="zh-CN" altLang="en-US"/>
              <a:t>的</a:t>
            </a:r>
            <a:r>
              <a:rPr lang="en-US" altLang="zh-CN"/>
              <a:t>1.5</a:t>
            </a:r>
            <a:r>
              <a:rPr lang="zh-CN" altLang="en-US"/>
              <a:t>倍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截屏2021-07-28 上午11.45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035" y="4206240"/>
            <a:ext cx="9766935" cy="914400"/>
          </a:xfrm>
          <a:prstGeom prst="rect">
            <a:avLst/>
          </a:prstGeom>
        </p:spPr>
      </p:pic>
      <p:pic>
        <p:nvPicPr>
          <p:cNvPr id="6" name="图片 5" descr="截屏2021-07-28 上午11.46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5" y="3077845"/>
            <a:ext cx="10057765" cy="7016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ICTUREFILLRANGE" val="6157443c-8763-4717-a837-8efbdde71cf3"/>
  <p:tag name="KSO_WM_UNIT_HIGHLIGHT" val="0"/>
  <p:tag name="KSO_WM_UNIT_COMPATIBLE" val="0"/>
  <p:tag name="KSO_WM_UNIT_DIAGRAM_ISNUMVISUAL" val="0"/>
  <p:tag name="KSO_WM_UNIT_DIAGRAM_ISREFERUNIT" val="0"/>
  <p:tag name="KSO_WM_UNIT_ID" val="crop20203663_1*ζ_h_d*1_1_1"/>
  <p:tag name="KSO_WM_TEMPLATE_CATEGORY" val="crop"/>
  <p:tag name="KSO_WM_TEMPLATE_INDEX" val="20203663"/>
  <p:tag name="KSO_WM_UNIT_LAYERLEVEL" val="1_1_1"/>
  <p:tag name="KSO_WM_TAG_VERSION" val="1.0"/>
  <p:tag name="KSO_WM_BEAUTIFY_FLAG" val="#wm#"/>
  <p:tag name="KSO_WM_UNIT_DIAGRAM_MODELTYPE" val="creativeCrop"/>
  <p:tag name="KSO_WM_UNIT_VALUE" val="1907*1568"/>
  <p:tag name="KSO_WM_DIAGRAM_GROUP_CODE" val="1567725075"/>
  <p:tag name="KSO_WM_UNIT_TYPE" val="ζ_h_d"/>
  <p:tag name="KSO_WM_UNIT_INDEX" val="1_1_1"/>
  <p:tag name="KSO_WM_UNIT_SUPPORT_UNIT_TYPE" val="[&quot;all&quot;]"/>
  <p:tag name="KSO_WM_BLIP_RECT_LEFT" val="-75"/>
  <p:tag name="KSO_WM_BLIP_RECT_RIGHT" val="-75"/>
  <p:tag name="KSO_WM_BLIP_RECT_TOP" val="-12"/>
  <p:tag name="KSO_WM_BLIP_RECT_BOTTOM" val="-12"/>
  <p:tag name="KSO_WM_CREATIVE_CROP_ORG_LEFT" val="180"/>
  <p:tag name="KSO_WM_CREATIVE_CROP_ORG_TOP" val="-17.25"/>
  <p:tag name="KSO_WM_CREATIVE_CROP_ORG_WIDTH" val="813"/>
  <p:tag name="KSO_WM_CREATIVE_CROP_ORG_HEIGHT" val="536"/>
  <p:tag name="KSO_WM_CREATIVE_CROP_SHAPE_LEFT" val="243.817"/>
  <p:tag name="KSO_WM_CREATIVE_CROP_SHAPE_TOP" val="-17.25"/>
  <p:tag name="KSO_WM_CREATIVE_CROP_SHAPE_WIDTH" val="472.367"/>
  <p:tag name="KSO_WM_CREATIVE_CROP_SHAPE_HEIGHT" val="574.5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424.25"/>
  <p:tag name="KSO_WM_CREATIVE_CROP_HEIGHT" val="536.55"/>
  <p:tag name="KSO_WM_CREATIVE_CROP_TEMPLATE_ID" val="3151095"/>
</p:tagLst>
</file>

<file path=ppt/tags/tag2.xml><?xml version="1.0" encoding="utf-8"?>
<p:tagLst xmlns:p="http://schemas.openxmlformats.org/presentationml/2006/main">
  <p:tag name="PICTUREFILLRANGE" val="6157443c-8763-4717-a837-8efbdde71cf3"/>
  <p:tag name="KSO_WM_UNIT_HIGHLIGHT" val="0"/>
  <p:tag name="KSO_WM_UNIT_COMPATIBLE" val="0"/>
  <p:tag name="KSO_WM_UNIT_DIAGRAM_ISNUMVISUAL" val="0"/>
  <p:tag name="KSO_WM_UNIT_DIAGRAM_ISREFERUNIT" val="0"/>
  <p:tag name="KSO_WM_UNIT_ID" val="crop20203663_1*ζ_h_d*1_1_1"/>
  <p:tag name="KSO_WM_TEMPLATE_CATEGORY" val="crop"/>
  <p:tag name="KSO_WM_TEMPLATE_INDEX" val="20203663"/>
  <p:tag name="KSO_WM_UNIT_LAYERLEVEL" val="1_1_1"/>
  <p:tag name="KSO_WM_TAG_VERSION" val="1.0"/>
  <p:tag name="KSO_WM_BEAUTIFY_FLAG" val="#wm#"/>
  <p:tag name="KSO_WM_UNIT_DIAGRAM_MODELTYPE" val="creativeCrop"/>
  <p:tag name="KSO_WM_UNIT_VALUE" val="1907*1568"/>
  <p:tag name="KSO_WM_DIAGRAM_GROUP_CODE" val="1567725075"/>
  <p:tag name="KSO_WM_UNIT_TYPE" val="ζ_h_d"/>
  <p:tag name="KSO_WM_UNIT_INDEX" val="1_1_1"/>
  <p:tag name="KSO_WM_UNIT_SUPPORT_UNIT_TYPE" val="[&quot;all&quot;]"/>
  <p:tag name="KSO_WM_BLIP_RECT_LEFT" val="-75"/>
  <p:tag name="KSO_WM_BLIP_RECT_RIGHT" val="-75"/>
  <p:tag name="KSO_WM_BLIP_RECT_TOP" val="-12"/>
  <p:tag name="KSO_WM_BLIP_RECT_BOTTOM" val="-12"/>
  <p:tag name="KSO_WM_CREATIVE_CROP_ORG_LEFT" val="180"/>
  <p:tag name="KSO_WM_CREATIVE_CROP_ORG_TOP" val="-17.25"/>
  <p:tag name="KSO_WM_CREATIVE_CROP_ORG_WIDTH" val="813"/>
  <p:tag name="KSO_WM_CREATIVE_CROP_ORG_HEIGHT" val="536"/>
  <p:tag name="KSO_WM_CREATIVE_CROP_SHAPE_LEFT" val="243.817"/>
  <p:tag name="KSO_WM_CREATIVE_CROP_SHAPE_TOP" val="-17.25"/>
  <p:tag name="KSO_WM_CREATIVE_CROP_SHAPE_WIDTH" val="472.367"/>
  <p:tag name="KSO_WM_CREATIVE_CROP_SHAPE_HEIGHT" val="574.5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424.25"/>
  <p:tag name="KSO_WM_CREATIVE_CROP_HEIGHT" val="536.55"/>
  <p:tag name="KSO_WM_CREATIVE_CROP_TEMPLATE_ID" val="3151095"/>
</p:tagLst>
</file>

<file path=ppt/tags/tag3.xml><?xml version="1.0" encoding="utf-8"?>
<p:tagLst xmlns:p="http://schemas.openxmlformats.org/presentationml/2006/main">
  <p:tag name="PICTUREFILLRANGE" val="6157443c-8763-4717-a837-8efbdde71cf3"/>
  <p:tag name="KSO_WM_UNIT_HIGHLIGHT" val="0"/>
  <p:tag name="KSO_WM_UNIT_COMPATIBLE" val="0"/>
  <p:tag name="KSO_WM_UNIT_DIAGRAM_ISNUMVISUAL" val="0"/>
  <p:tag name="KSO_WM_UNIT_DIAGRAM_ISREFERUNIT" val="0"/>
  <p:tag name="KSO_WM_UNIT_ID" val="crop20203663_1*ζ_h_d*1_1_1"/>
  <p:tag name="KSO_WM_TEMPLATE_CATEGORY" val="crop"/>
  <p:tag name="KSO_WM_TEMPLATE_INDEX" val="20203663"/>
  <p:tag name="KSO_WM_UNIT_LAYERLEVEL" val="1_1_1"/>
  <p:tag name="KSO_WM_TAG_VERSION" val="1.0"/>
  <p:tag name="KSO_WM_BEAUTIFY_FLAG" val="#wm#"/>
  <p:tag name="KSO_WM_UNIT_DIAGRAM_MODELTYPE" val="creativeCrop"/>
  <p:tag name="KSO_WM_UNIT_VALUE" val="1907*1568"/>
  <p:tag name="KSO_WM_DIAGRAM_GROUP_CODE" val="1567725075"/>
  <p:tag name="KSO_WM_UNIT_TYPE" val="ζ_h_d"/>
  <p:tag name="KSO_WM_UNIT_INDEX" val="1_1_1"/>
  <p:tag name="KSO_WM_UNIT_SUPPORT_UNIT_TYPE" val="[&quot;all&quot;]"/>
  <p:tag name="KSO_WM_BLIP_RECT_LEFT" val="-75"/>
  <p:tag name="KSO_WM_BLIP_RECT_RIGHT" val="-75"/>
  <p:tag name="KSO_WM_BLIP_RECT_TOP" val="-12"/>
  <p:tag name="KSO_WM_BLIP_RECT_BOTTOM" val="-12"/>
  <p:tag name="KSO_WM_CREATIVE_CROP_ORG_LEFT" val="180"/>
  <p:tag name="KSO_WM_CREATIVE_CROP_ORG_TOP" val="-17.25"/>
  <p:tag name="KSO_WM_CREATIVE_CROP_ORG_WIDTH" val="813"/>
  <p:tag name="KSO_WM_CREATIVE_CROP_ORG_HEIGHT" val="536"/>
  <p:tag name="KSO_WM_CREATIVE_CROP_SHAPE_LEFT" val="243.817"/>
  <p:tag name="KSO_WM_CREATIVE_CROP_SHAPE_TOP" val="-17.25"/>
  <p:tag name="KSO_WM_CREATIVE_CROP_SHAPE_WIDTH" val="472.367"/>
  <p:tag name="KSO_WM_CREATIVE_CROP_SHAPE_HEIGHT" val="574.5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424.25"/>
  <p:tag name="KSO_WM_CREATIVE_CROP_HEIGHT" val="536.55"/>
  <p:tag name="KSO_WM_CREATIVE_CROP_TEMPLATE_ID" val="3151095"/>
</p:tagLst>
</file>

<file path=ppt/tags/tag4.xml><?xml version="1.0" encoding="utf-8"?>
<p:tagLst xmlns:p="http://schemas.openxmlformats.org/presentationml/2006/main">
  <p:tag name="PICTUREFILLRANGE" val="6157443c-8763-4717-a837-8efbdde71cf3"/>
  <p:tag name="KSO_WM_UNIT_HIGHLIGHT" val="0"/>
  <p:tag name="KSO_WM_UNIT_COMPATIBLE" val="0"/>
  <p:tag name="KSO_WM_UNIT_DIAGRAM_ISNUMVISUAL" val="0"/>
  <p:tag name="KSO_WM_UNIT_DIAGRAM_ISREFERUNIT" val="0"/>
  <p:tag name="KSO_WM_UNIT_ID" val="crop20203663_1*ζ_h_d*1_1_1"/>
  <p:tag name="KSO_WM_TEMPLATE_CATEGORY" val="crop"/>
  <p:tag name="KSO_WM_TEMPLATE_INDEX" val="20203663"/>
  <p:tag name="KSO_WM_UNIT_LAYERLEVEL" val="1_1_1"/>
  <p:tag name="KSO_WM_TAG_VERSION" val="1.0"/>
  <p:tag name="KSO_WM_BEAUTIFY_FLAG" val="#wm#"/>
  <p:tag name="KSO_WM_UNIT_DIAGRAM_MODELTYPE" val="creativeCrop"/>
  <p:tag name="KSO_WM_UNIT_VALUE" val="1907*1568"/>
  <p:tag name="KSO_WM_DIAGRAM_GROUP_CODE" val="1567725075"/>
  <p:tag name="KSO_WM_UNIT_TYPE" val="ζ_h_d"/>
  <p:tag name="KSO_WM_UNIT_INDEX" val="1_1_1"/>
  <p:tag name="KSO_WM_UNIT_SUPPORT_UNIT_TYPE" val="[&quot;all&quot;]"/>
  <p:tag name="KSO_WM_BLIP_RECT_LEFT" val="-75"/>
  <p:tag name="KSO_WM_BLIP_RECT_RIGHT" val="-75"/>
  <p:tag name="KSO_WM_BLIP_RECT_TOP" val="-12"/>
  <p:tag name="KSO_WM_BLIP_RECT_BOTTOM" val="-12"/>
  <p:tag name="KSO_WM_CREATIVE_CROP_ORG_LEFT" val="180"/>
  <p:tag name="KSO_WM_CREATIVE_CROP_ORG_TOP" val="-17.25"/>
  <p:tag name="KSO_WM_CREATIVE_CROP_ORG_WIDTH" val="813"/>
  <p:tag name="KSO_WM_CREATIVE_CROP_ORG_HEIGHT" val="536"/>
  <p:tag name="KSO_WM_CREATIVE_CROP_SHAPE_LEFT" val="243.817"/>
  <p:tag name="KSO_WM_CREATIVE_CROP_SHAPE_TOP" val="-17.25"/>
  <p:tag name="KSO_WM_CREATIVE_CROP_SHAPE_WIDTH" val="472.367"/>
  <p:tag name="KSO_WM_CREATIVE_CROP_SHAPE_HEIGHT" val="574.5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424.25"/>
  <p:tag name="KSO_WM_CREATIVE_CROP_HEIGHT" val="536.55"/>
  <p:tag name="KSO_WM_CREATIVE_CROP_TEMPLATE_ID" val="3151095"/>
</p:tagLst>
</file>

<file path=ppt/tags/tag5.xml><?xml version="1.0" encoding="utf-8"?>
<p:tagLst xmlns:p="http://schemas.openxmlformats.org/presentationml/2006/main">
  <p:tag name="PICTUREFILLRANGE" val="6157443c-8763-4717-a837-8efbdde71cf3"/>
  <p:tag name="KSO_WM_UNIT_HIGHLIGHT" val="0"/>
  <p:tag name="KSO_WM_UNIT_COMPATIBLE" val="0"/>
  <p:tag name="KSO_WM_UNIT_DIAGRAM_ISNUMVISUAL" val="0"/>
  <p:tag name="KSO_WM_UNIT_DIAGRAM_ISREFERUNIT" val="0"/>
  <p:tag name="KSO_WM_UNIT_ID" val="crop20203663_1*ζ_h_d*1_1_1"/>
  <p:tag name="KSO_WM_TEMPLATE_CATEGORY" val="crop"/>
  <p:tag name="KSO_WM_TEMPLATE_INDEX" val="20203663"/>
  <p:tag name="KSO_WM_UNIT_LAYERLEVEL" val="1_1_1"/>
  <p:tag name="KSO_WM_TAG_VERSION" val="1.0"/>
  <p:tag name="KSO_WM_BEAUTIFY_FLAG" val="#wm#"/>
  <p:tag name="KSO_WM_UNIT_DIAGRAM_MODELTYPE" val="creativeCrop"/>
  <p:tag name="KSO_WM_UNIT_VALUE" val="1907*1568"/>
  <p:tag name="KSO_WM_DIAGRAM_GROUP_CODE" val="1567725075"/>
  <p:tag name="KSO_WM_UNIT_TYPE" val="ζ_h_d"/>
  <p:tag name="KSO_WM_UNIT_INDEX" val="1_1_1"/>
  <p:tag name="KSO_WM_UNIT_SUPPORT_UNIT_TYPE" val="[&quot;all&quot;]"/>
  <p:tag name="KSO_WM_BLIP_RECT_LEFT" val="-75"/>
  <p:tag name="KSO_WM_BLIP_RECT_RIGHT" val="-75"/>
  <p:tag name="KSO_WM_BLIP_RECT_TOP" val="-12"/>
  <p:tag name="KSO_WM_BLIP_RECT_BOTTOM" val="-12"/>
  <p:tag name="KSO_WM_CREATIVE_CROP_ORG_LEFT" val="180"/>
  <p:tag name="KSO_WM_CREATIVE_CROP_ORG_TOP" val="-17.25"/>
  <p:tag name="KSO_WM_CREATIVE_CROP_ORG_WIDTH" val="813"/>
  <p:tag name="KSO_WM_CREATIVE_CROP_ORG_HEIGHT" val="536"/>
  <p:tag name="KSO_WM_CREATIVE_CROP_SHAPE_LEFT" val="243.817"/>
  <p:tag name="KSO_WM_CREATIVE_CROP_SHAPE_TOP" val="-17.25"/>
  <p:tag name="KSO_WM_CREATIVE_CROP_SHAPE_WIDTH" val="472.367"/>
  <p:tag name="KSO_WM_CREATIVE_CROP_SHAPE_HEIGHT" val="574.5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424.25"/>
  <p:tag name="KSO_WM_CREATIVE_CROP_HEIGHT" val="536.55"/>
  <p:tag name="KSO_WM_CREATIVE_CROP_TEMPLATE_ID" val="315109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5028</Words>
  <Application>WPS 文字</Application>
  <PresentationFormat>宽屏</PresentationFormat>
  <Paragraphs>321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Arial</vt:lpstr>
      <vt:lpstr>方正书宋_GBK</vt:lpstr>
      <vt:lpstr>Wingdings</vt:lpstr>
      <vt:lpstr>张海山锐谐体</vt:lpstr>
      <vt:lpstr>苹方-简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Calibri Light</vt:lpstr>
      <vt:lpstr>Yuanti SC Regular</vt:lpstr>
      <vt:lpstr>Menlo Regular</vt:lpstr>
      <vt:lpstr>Office 主题</vt:lpstr>
      <vt:lpstr>PowerPoint 演示文稿</vt:lpstr>
      <vt:lpstr>PowerPoint 演示文稿</vt:lpstr>
      <vt:lpstr>一、tensorflow serving的调研和部署方案的制定</vt:lpstr>
      <vt:lpstr>背景</vt:lpstr>
      <vt:lpstr>结构细节-tensorflow serving</vt:lpstr>
      <vt:lpstr>整体结构</vt:lpstr>
      <vt:lpstr>结构细节-负载均衡</vt:lpstr>
      <vt:lpstr>对比-吞吐量和时延</vt:lpstr>
      <vt:lpstr>对比-吞吐量和时延 </vt:lpstr>
      <vt:lpstr>对比-耦合性</vt:lpstr>
      <vt:lpstr>对比-框架适用性</vt:lpstr>
      <vt:lpstr>对比-模型更新</vt:lpstr>
      <vt:lpstr>对比-资源利用性及可控性</vt:lpstr>
      <vt:lpstr>对比-稳定性</vt:lpstr>
      <vt:lpstr>对比-总结</vt:lpstr>
      <vt:lpstr>调研及尝试-torch模型到onnx的转换</vt:lpstr>
      <vt:lpstr>成果</vt:lpstr>
      <vt:lpstr>二、label embedding+bert+lmcloss的异常检测模型构建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</vt:lpstr>
      <vt:lpstr>三、数据集构建方案的对比及选择</vt:lpstr>
      <vt:lpstr>PowerPoint 演示文稿</vt:lpstr>
      <vt:lpstr>PowerPoint 演示文稿</vt:lpstr>
      <vt:lpstr>PowerPoint 演示文稿</vt:lpstr>
      <vt:lpstr>PowerPoint 演示文稿</vt:lpstr>
      <vt:lpstr>四、模型case的分析以及优化</vt:lpstr>
      <vt:lpstr>成果</vt:lpstr>
      <vt:lpstr>五、数据集的拉取和构建</vt:lpstr>
      <vt:lpstr>成果</vt:lpstr>
      <vt:lpstr>代码github链接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yangyu</dc:creator>
  <cp:lastModifiedBy>yangyu</cp:lastModifiedBy>
  <cp:revision>18</cp:revision>
  <dcterms:created xsi:type="dcterms:W3CDTF">2021-08-04T11:37:56Z</dcterms:created>
  <dcterms:modified xsi:type="dcterms:W3CDTF">2021-08-04T11:37:56Z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2052-3.4.1.5291</vt:lpwstr>
  </property>
</Properties>
</file>